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8" r:id="rId2"/>
    <p:sldId id="286" r:id="rId3"/>
    <p:sldId id="263" r:id="rId4"/>
    <p:sldId id="293" r:id="rId5"/>
    <p:sldId id="294" r:id="rId6"/>
    <p:sldId id="295" r:id="rId7"/>
    <p:sldId id="296" r:id="rId8"/>
    <p:sldId id="298" r:id="rId9"/>
    <p:sldId id="297" r:id="rId10"/>
    <p:sldId id="287" r:id="rId11"/>
    <p:sldId id="288" r:id="rId12"/>
    <p:sldId id="289" r:id="rId13"/>
    <p:sldId id="292" r:id="rId14"/>
    <p:sldId id="291" r:id="rId15"/>
    <p:sldId id="290" r:id="rId16"/>
    <p:sldId id="299" r:id="rId17"/>
    <p:sldId id="300" r:id="rId18"/>
    <p:sldId id="301" r:id="rId19"/>
    <p:sldId id="302" r:id="rId20"/>
    <p:sldId id="316" r:id="rId21"/>
    <p:sldId id="303" r:id="rId22"/>
    <p:sldId id="304" r:id="rId23"/>
    <p:sldId id="305" r:id="rId24"/>
    <p:sldId id="307" r:id="rId25"/>
    <p:sldId id="306" r:id="rId26"/>
    <p:sldId id="308" r:id="rId27"/>
    <p:sldId id="309" r:id="rId28"/>
    <p:sldId id="310" r:id="rId29"/>
    <p:sldId id="319" r:id="rId30"/>
    <p:sldId id="311" r:id="rId31"/>
    <p:sldId id="312" r:id="rId32"/>
    <p:sldId id="313" r:id="rId33"/>
    <p:sldId id="314" r:id="rId34"/>
    <p:sldId id="318" r:id="rId35"/>
    <p:sldId id="317" r:id="rId36"/>
    <p:sldId id="3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17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7" autoAdjust="0"/>
    <p:restoredTop sz="65708" autoAdjust="0"/>
  </p:normalViewPr>
  <p:slideViewPr>
    <p:cSldViewPr snapToGrid="0" showGuides="1">
      <p:cViewPr varScale="1">
        <p:scale>
          <a:sx n="88" d="100"/>
          <a:sy n="88" d="100"/>
        </p:scale>
        <p:origin x="1542" y="78"/>
      </p:cViewPr>
      <p:guideLst>
        <p:guide orient="horz" pos="1117"/>
        <p:guide pos="39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9332A-096D-48F4-8B0C-9E9010E52D0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A4B7A4-0594-4B73-8B04-15B570C0C6D4}">
      <dgm:prSet phldrT="[Text]"/>
      <dgm:spPr/>
      <dgm:t>
        <a:bodyPr/>
        <a:lstStyle/>
        <a:p>
          <a:r>
            <a:rPr lang="pl-PL" dirty="0" smtClean="0"/>
            <a:t>Application</a:t>
          </a:r>
          <a:endParaRPr lang="pl-PL" dirty="0"/>
        </a:p>
      </dgm:t>
    </dgm:pt>
    <dgm:pt modelId="{E71110DC-16D0-4A02-A27C-E36E2CA18D7A}" type="parTrans" cxnId="{4D0CAB0A-0F9E-4997-850D-CC8DF52FDFFD}">
      <dgm:prSet/>
      <dgm:spPr/>
      <dgm:t>
        <a:bodyPr/>
        <a:lstStyle/>
        <a:p>
          <a:endParaRPr lang="pl-PL"/>
        </a:p>
      </dgm:t>
    </dgm:pt>
    <dgm:pt modelId="{1A4B9DCA-9840-4501-8252-E11EA44FFE45}" type="sibTrans" cxnId="{4D0CAB0A-0F9E-4997-850D-CC8DF52FDFFD}">
      <dgm:prSet/>
      <dgm:spPr/>
      <dgm:t>
        <a:bodyPr/>
        <a:lstStyle/>
        <a:p>
          <a:endParaRPr lang="pl-PL"/>
        </a:p>
      </dgm:t>
    </dgm:pt>
    <dgm:pt modelId="{83845971-685D-41E9-9944-9500804453F6}">
      <dgm:prSet phldrT="[Text]"/>
      <dgm:spPr/>
      <dgm:t>
        <a:bodyPr/>
        <a:lstStyle/>
        <a:p>
          <a:r>
            <a:rPr lang="pl-PL" dirty="0" smtClean="0"/>
            <a:t>Component</a:t>
          </a:r>
          <a:endParaRPr lang="pl-PL" dirty="0"/>
        </a:p>
      </dgm:t>
    </dgm:pt>
    <dgm:pt modelId="{62B96DE7-5CB5-49C3-B7D8-38EFFAFD60AA}" type="parTrans" cxnId="{0C524F71-CACD-4473-964C-453D3725C84A}">
      <dgm:prSet/>
      <dgm:spPr/>
      <dgm:t>
        <a:bodyPr/>
        <a:lstStyle/>
        <a:p>
          <a:endParaRPr lang="pl-PL"/>
        </a:p>
      </dgm:t>
    </dgm:pt>
    <dgm:pt modelId="{55331D9B-039F-48F7-9B42-5591B6DEDCF7}" type="sibTrans" cxnId="{0C524F71-CACD-4473-964C-453D3725C84A}">
      <dgm:prSet/>
      <dgm:spPr/>
      <dgm:t>
        <a:bodyPr/>
        <a:lstStyle/>
        <a:p>
          <a:endParaRPr lang="pl-PL"/>
        </a:p>
      </dgm:t>
    </dgm:pt>
    <dgm:pt modelId="{4D0F6AF5-567E-433D-BD4C-90EBC8E43A48}">
      <dgm:prSet phldrT="[Text]"/>
      <dgm:spPr/>
      <dgm:t>
        <a:bodyPr/>
        <a:lstStyle/>
        <a:p>
          <a:r>
            <a:rPr lang="pl-PL" dirty="0" smtClean="0"/>
            <a:t>Content</a:t>
          </a:r>
          <a:endParaRPr lang="pl-PL" dirty="0"/>
        </a:p>
      </dgm:t>
    </dgm:pt>
    <dgm:pt modelId="{9949CC98-958A-4888-9173-0D2488D75968}" type="parTrans" cxnId="{1356F1C5-7A29-4441-B0CC-700A55522BE8}">
      <dgm:prSet/>
      <dgm:spPr/>
      <dgm:t>
        <a:bodyPr/>
        <a:lstStyle/>
        <a:p>
          <a:endParaRPr lang="pl-PL"/>
        </a:p>
      </dgm:t>
    </dgm:pt>
    <dgm:pt modelId="{EAE1C3A1-8F64-4A4E-AE8E-9A5B49180155}" type="sibTrans" cxnId="{1356F1C5-7A29-4441-B0CC-700A55522BE8}">
      <dgm:prSet/>
      <dgm:spPr/>
      <dgm:t>
        <a:bodyPr/>
        <a:lstStyle/>
        <a:p>
          <a:endParaRPr lang="pl-PL"/>
        </a:p>
      </dgm:t>
    </dgm:pt>
    <dgm:pt modelId="{3582E194-7036-4FEA-9AA5-AFC37FDCC715}" type="pres">
      <dgm:prSet presAssocID="{05A9332A-096D-48F4-8B0C-9E9010E52D0A}" presName="Name0" presStyleCnt="0">
        <dgm:presLayoutVars>
          <dgm:dir/>
          <dgm:animLvl val="lvl"/>
          <dgm:resizeHandles val="exact"/>
        </dgm:presLayoutVars>
      </dgm:prSet>
      <dgm:spPr/>
    </dgm:pt>
    <dgm:pt modelId="{FA3D8608-4A64-470E-A22A-BDD897E9FDD0}" type="pres">
      <dgm:prSet presAssocID="{8AA4B7A4-0594-4B73-8B04-15B570C0C6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2A7D1C3-7202-4B48-983D-4427C40431EE}" type="pres">
      <dgm:prSet presAssocID="{1A4B9DCA-9840-4501-8252-E11EA44FFE45}" presName="parTxOnlySpace" presStyleCnt="0"/>
      <dgm:spPr/>
    </dgm:pt>
    <dgm:pt modelId="{6862E91E-F36A-4692-BE25-0717969FDB2E}" type="pres">
      <dgm:prSet presAssocID="{83845971-685D-41E9-9944-9500804453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98AC4AB-BBBF-4304-ACCC-1E3782151921}" type="pres">
      <dgm:prSet presAssocID="{55331D9B-039F-48F7-9B42-5591B6DEDCF7}" presName="parTxOnlySpace" presStyleCnt="0"/>
      <dgm:spPr/>
    </dgm:pt>
    <dgm:pt modelId="{6E55C3BF-4DD6-45BF-8D3C-472F6C701CFD}" type="pres">
      <dgm:prSet presAssocID="{4D0F6AF5-567E-433D-BD4C-90EBC8E43A4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21E31B3-9DA1-4109-963A-0EAEA8E89271}" type="presOf" srcId="{83845971-685D-41E9-9944-9500804453F6}" destId="{6862E91E-F36A-4692-BE25-0717969FDB2E}" srcOrd="0" destOrd="0" presId="urn:microsoft.com/office/officeart/2005/8/layout/chevron1"/>
    <dgm:cxn modelId="{0C524F71-CACD-4473-964C-453D3725C84A}" srcId="{05A9332A-096D-48F4-8B0C-9E9010E52D0A}" destId="{83845971-685D-41E9-9944-9500804453F6}" srcOrd="1" destOrd="0" parTransId="{62B96DE7-5CB5-49C3-B7D8-38EFFAFD60AA}" sibTransId="{55331D9B-039F-48F7-9B42-5591B6DEDCF7}"/>
    <dgm:cxn modelId="{4A91E670-AF99-4978-A5CA-5A37FCA502EC}" type="presOf" srcId="{4D0F6AF5-567E-433D-BD4C-90EBC8E43A48}" destId="{6E55C3BF-4DD6-45BF-8D3C-472F6C701CFD}" srcOrd="0" destOrd="0" presId="urn:microsoft.com/office/officeart/2005/8/layout/chevron1"/>
    <dgm:cxn modelId="{4D0CAB0A-0F9E-4997-850D-CC8DF52FDFFD}" srcId="{05A9332A-096D-48F4-8B0C-9E9010E52D0A}" destId="{8AA4B7A4-0594-4B73-8B04-15B570C0C6D4}" srcOrd="0" destOrd="0" parTransId="{E71110DC-16D0-4A02-A27C-E36E2CA18D7A}" sibTransId="{1A4B9DCA-9840-4501-8252-E11EA44FFE45}"/>
    <dgm:cxn modelId="{1356F1C5-7A29-4441-B0CC-700A55522BE8}" srcId="{05A9332A-096D-48F4-8B0C-9E9010E52D0A}" destId="{4D0F6AF5-567E-433D-BD4C-90EBC8E43A48}" srcOrd="2" destOrd="0" parTransId="{9949CC98-958A-4888-9173-0D2488D75968}" sibTransId="{EAE1C3A1-8F64-4A4E-AE8E-9A5B49180155}"/>
    <dgm:cxn modelId="{54855227-7BE6-4C2A-BCA4-EF6BF036FC43}" type="presOf" srcId="{8AA4B7A4-0594-4B73-8B04-15B570C0C6D4}" destId="{FA3D8608-4A64-470E-A22A-BDD897E9FDD0}" srcOrd="0" destOrd="0" presId="urn:microsoft.com/office/officeart/2005/8/layout/chevron1"/>
    <dgm:cxn modelId="{8BF87CFC-4C02-428A-A267-63D70FB436F2}" type="presOf" srcId="{05A9332A-096D-48F4-8B0C-9E9010E52D0A}" destId="{3582E194-7036-4FEA-9AA5-AFC37FDCC715}" srcOrd="0" destOrd="0" presId="urn:microsoft.com/office/officeart/2005/8/layout/chevron1"/>
    <dgm:cxn modelId="{94EABBE8-EC1D-4B1C-B7B2-0BFAB1A985F4}" type="presParOf" srcId="{3582E194-7036-4FEA-9AA5-AFC37FDCC715}" destId="{FA3D8608-4A64-470E-A22A-BDD897E9FDD0}" srcOrd="0" destOrd="0" presId="urn:microsoft.com/office/officeart/2005/8/layout/chevron1"/>
    <dgm:cxn modelId="{30DD8E8C-F42C-4478-9BA9-0A2D749D33F8}" type="presParOf" srcId="{3582E194-7036-4FEA-9AA5-AFC37FDCC715}" destId="{52A7D1C3-7202-4B48-983D-4427C40431EE}" srcOrd="1" destOrd="0" presId="urn:microsoft.com/office/officeart/2005/8/layout/chevron1"/>
    <dgm:cxn modelId="{5132F173-0829-4A42-9D13-E2F851E8E1D6}" type="presParOf" srcId="{3582E194-7036-4FEA-9AA5-AFC37FDCC715}" destId="{6862E91E-F36A-4692-BE25-0717969FDB2E}" srcOrd="2" destOrd="0" presId="urn:microsoft.com/office/officeart/2005/8/layout/chevron1"/>
    <dgm:cxn modelId="{AC0274CB-BE84-449C-8FC6-A35015400056}" type="presParOf" srcId="{3582E194-7036-4FEA-9AA5-AFC37FDCC715}" destId="{498AC4AB-BBBF-4304-ACCC-1E3782151921}" srcOrd="3" destOrd="0" presId="urn:microsoft.com/office/officeart/2005/8/layout/chevron1"/>
    <dgm:cxn modelId="{A26E7A89-3138-48AA-A5B0-8234E7033EF4}" type="presParOf" srcId="{3582E194-7036-4FEA-9AA5-AFC37FDCC715}" destId="{6E55C3BF-4DD6-45BF-8D3C-472F6C701CF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D8608-4A64-470E-A22A-BDD897E9FDD0}">
      <dsp:nvSpPr>
        <dsp:cNvPr id="0" name=""/>
        <dsp:cNvSpPr/>
      </dsp:nvSpPr>
      <dsp:spPr>
        <a:xfrm>
          <a:off x="3290" y="1736514"/>
          <a:ext cx="4009488" cy="1603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3300" kern="1200" dirty="0" smtClean="0"/>
            <a:t>Application</a:t>
          </a:r>
          <a:endParaRPr lang="pl-PL" sz="3300" kern="1200" dirty="0"/>
        </a:p>
      </dsp:txBody>
      <dsp:txXfrm>
        <a:off x="805188" y="1736514"/>
        <a:ext cx="2405693" cy="1603795"/>
      </dsp:txXfrm>
    </dsp:sp>
    <dsp:sp modelId="{6862E91E-F36A-4692-BE25-0717969FDB2E}">
      <dsp:nvSpPr>
        <dsp:cNvPr id="0" name=""/>
        <dsp:cNvSpPr/>
      </dsp:nvSpPr>
      <dsp:spPr>
        <a:xfrm>
          <a:off x="3611830" y="1736514"/>
          <a:ext cx="4009488" cy="1603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3300" kern="1200" dirty="0" smtClean="0"/>
            <a:t>Component</a:t>
          </a:r>
          <a:endParaRPr lang="pl-PL" sz="3300" kern="1200" dirty="0"/>
        </a:p>
      </dsp:txBody>
      <dsp:txXfrm>
        <a:off x="4413728" y="1736514"/>
        <a:ext cx="2405693" cy="1603795"/>
      </dsp:txXfrm>
    </dsp:sp>
    <dsp:sp modelId="{6E55C3BF-4DD6-45BF-8D3C-472F6C701CFD}">
      <dsp:nvSpPr>
        <dsp:cNvPr id="0" name=""/>
        <dsp:cNvSpPr/>
      </dsp:nvSpPr>
      <dsp:spPr>
        <a:xfrm>
          <a:off x="7220370" y="1736514"/>
          <a:ext cx="4009488" cy="16037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3300" kern="1200" dirty="0" smtClean="0"/>
            <a:t>Content</a:t>
          </a:r>
          <a:endParaRPr lang="pl-PL" sz="3300" kern="1200" dirty="0"/>
        </a:p>
      </dsp:txBody>
      <dsp:txXfrm>
        <a:off x="8022268" y="1736514"/>
        <a:ext cx="2405693" cy="1603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103C7E-4BE7-4C4D-BBBE-EB19C217EE93}" type="datetimeFigureOut">
              <a:rPr lang="en-GB" smtClean="0"/>
              <a:pPr/>
              <a:t>08/02/2017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AE8E9C8-2C6A-4BAB-838E-07363894A09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78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Background: https://pixabay.com/en/sprout-plant-growing-asphalt-crack-1147803/ CC0 Public Domain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49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90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Create </a:t>
            </a:r>
            <a:r>
              <a:rPr lang="pl-PL" dirty="0" smtClean="0"/>
              <a:t>a node in CRXDE and give</a:t>
            </a:r>
            <a:r>
              <a:rPr lang="pl-PL" baseline="0" dirty="0" smtClean="0"/>
              <a:t> it a resource type. Explain what a Resource Type is. Mention that Resource Types can be hierarchical (by defining </a:t>
            </a:r>
            <a:r>
              <a:rPr lang="pl-PL" baseline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resource:superType</a:t>
            </a:r>
            <a:r>
              <a:rPr lang="pl-PL" baseline="0" dirty="0" smtClean="0"/>
              <a:t>)</a:t>
            </a:r>
          </a:p>
          <a:p>
            <a:endParaRPr lang="pl-PL" baseline="0" dirty="0" smtClean="0"/>
          </a:p>
          <a:p>
            <a:r>
              <a:rPr lang="pl-PL" baseline="0" dirty="0" smtClean="0"/>
              <a:t>https://sling.apache.org/documentation/the-sling-engine/resources.html#what-is-a-resource</a:t>
            </a:r>
            <a:endParaRPr lang="pl-PL" baseline="0" dirty="0" smtClean="0"/>
          </a:p>
          <a:p>
            <a:endParaRPr lang="pl-PL" baseline="0" dirty="0" smtClean="0"/>
          </a:p>
          <a:p>
            <a:r>
              <a:rPr lang="pl-PL" baseline="0" dirty="0" smtClean="0"/>
              <a:t>Call the node in a browser (don’t go to the page but to the component itself)</a:t>
            </a:r>
          </a:p>
          <a:p>
            <a:r>
              <a:rPr lang="pl-PL" baseline="0" dirty="0" smtClean="0"/>
              <a:t>Reiterate that Sling looks up the resource. The default servlet selects a script and uses it to render the data.</a:t>
            </a:r>
          </a:p>
          <a:p>
            <a:endParaRPr lang="pl-PL" baseline="0" dirty="0" smtClean="0"/>
          </a:p>
          <a:p>
            <a:r>
              <a:rPr lang="pl-PL" baseline="0" dirty="0" smtClean="0"/>
              <a:t>Create another component and change the resource type.</a:t>
            </a:r>
          </a:p>
          <a:p>
            <a:endParaRPr lang="pl-PL" baseline="0" dirty="0" smtClean="0"/>
          </a:p>
          <a:p>
            <a:r>
              <a:rPr lang="pl-PL" baseline="0" dirty="0" smtClean="0"/>
              <a:t>Be careful about the type of the folder, nt:folder, sling:folder, sling:OrderedFolder</a:t>
            </a:r>
          </a:p>
          <a:p>
            <a:r>
              <a:rPr lang="pl-PL" baseline="0" dirty="0" smtClean="0"/>
              <a:t>http://stackoverflow.com/a/31430772/1407656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73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68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The</a:t>
            </a:r>
            <a:r>
              <a:rPr lang="pl-PL" baseline="0" dirty="0" smtClean="0"/>
              <a:t> purpose of the excercise is to build a page based on this Bootstrap template: </a:t>
            </a:r>
            <a:r>
              <a:rPr lang="pl-PL" dirty="0" smtClean="0"/>
              <a:t>https://getbootstrap.com/examples/jumbotron/</a:t>
            </a:r>
          </a:p>
          <a:p>
            <a:endParaRPr lang="pl-PL" dirty="0" smtClean="0"/>
          </a:p>
          <a:p>
            <a:r>
              <a:rPr lang="pl-PL" dirty="0" smtClean="0"/>
              <a:t>We’ll leave the</a:t>
            </a:r>
            <a:r>
              <a:rPr lang="pl-PL" baseline="0" dirty="0" smtClean="0"/>
              <a:t> example project alone and switch to one that’s under version control. We’ll leave CRXDE in favour of an IDE.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57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We’ll start by</a:t>
            </a:r>
            <a:r>
              <a:rPr lang="pl-PL" baseline="0" dirty="0" smtClean="0"/>
              <a:t> checking out the training repository and importing the project into your chosen IDEs.</a:t>
            </a:r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59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Use this command</a:t>
            </a:r>
            <a:r>
              <a:rPr lang="pl-PL" baseline="0" dirty="0" smtClean="0"/>
              <a:t> to quickly build the project and deploy it to AEM.</a:t>
            </a:r>
          </a:p>
          <a:p>
            <a:endParaRPr lang="pl-PL" baseline="0" dirty="0" smtClean="0"/>
          </a:p>
          <a:p>
            <a:r>
              <a:rPr lang="pl-PL" baseline="0" dirty="0" smtClean="0"/>
              <a:t>Mention that the next training module will cover Maven and the project structure in detail.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046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Explain the difference between including files and resources.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65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72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32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The</a:t>
            </a:r>
            <a:r>
              <a:rPr lang="pl-PL" baseline="0" dirty="0" smtClean="0"/>
              <a:t> purpose of the excercise is to build a page based on this Bootstrap template: </a:t>
            </a:r>
            <a:r>
              <a:rPr lang="pl-PL" dirty="0" smtClean="0"/>
              <a:t>https://getbootstrap.com/examples/jumbotron/</a:t>
            </a:r>
          </a:p>
          <a:p>
            <a:endParaRPr lang="pl-PL" dirty="0" smtClean="0"/>
          </a:p>
          <a:p>
            <a:r>
              <a:rPr lang="pl-PL" dirty="0" smtClean="0"/>
              <a:t>We’ll leave the</a:t>
            </a:r>
            <a:r>
              <a:rPr lang="pl-PL" baseline="0" dirty="0" smtClean="0"/>
              <a:t> example project alone and switch to one that’s under version control. We’ll leave CRXDE in favour of an IDE.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76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06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Explain how once can delegate the processing of a sub-node to a paragraph system component.</a:t>
            </a:r>
          </a:p>
          <a:p>
            <a:endParaRPr lang="pl-PL" dirty="0" smtClean="0"/>
          </a:p>
          <a:p>
            <a:r>
              <a:rPr lang="pl-PL" dirty="0" smtClean="0"/>
              <a:t>Compare</a:t>
            </a:r>
            <a:r>
              <a:rPr lang="pl-PL" baseline="0" dirty="0" smtClean="0"/>
              <a:t> and contrast this to including a different component.</a:t>
            </a:r>
          </a:p>
          <a:p>
            <a:endParaRPr lang="pl-PL" baseline="0" dirty="0" smtClean="0"/>
          </a:p>
          <a:p>
            <a:r>
              <a:rPr lang="pl-PL" baseline="0" dirty="0" smtClean="0"/>
              <a:t>Explain how this can be used with cq:template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155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Explain how once can delegate the processing of a sub-node to a paragraph system component.</a:t>
            </a:r>
          </a:p>
          <a:p>
            <a:endParaRPr lang="pl-PL" dirty="0" smtClean="0"/>
          </a:p>
          <a:p>
            <a:r>
              <a:rPr lang="pl-PL" dirty="0" smtClean="0"/>
              <a:t>Compare</a:t>
            </a:r>
            <a:r>
              <a:rPr lang="pl-PL" baseline="0" dirty="0" smtClean="0"/>
              <a:t> and contrast this to including a different component.</a:t>
            </a:r>
          </a:p>
          <a:p>
            <a:endParaRPr lang="pl-PL" baseline="0" dirty="0" smtClean="0"/>
          </a:p>
          <a:p>
            <a:r>
              <a:rPr lang="pl-PL" baseline="0" smtClean="0"/>
              <a:t>Explain how this can be used with cq:template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12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383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77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Highlight the need</a:t>
            </a:r>
            <a:r>
              <a:rPr lang="pl-PL" baseline="0" dirty="0" smtClean="0"/>
              <a:t> for repeatable deployments.</a:t>
            </a:r>
          </a:p>
          <a:p>
            <a:endParaRPr lang="pl-PL" baseline="0" dirty="0" smtClean="0"/>
          </a:p>
          <a:p>
            <a:r>
              <a:rPr lang="pl-PL" baseline="0" dirty="0" smtClean="0"/>
              <a:t>If an environment becomes in any way corrupted, setting it up manually could take a long time.</a:t>
            </a:r>
          </a:p>
          <a:p>
            <a:endParaRPr lang="pl-PL" baseline="0" dirty="0" smtClean="0"/>
          </a:p>
          <a:p>
            <a:r>
              <a:rPr lang="pl-PL" baseline="0" dirty="0" smtClean="0"/>
              <a:t>Incomplete environments can lead to cutting corners, making the quality of the project suffer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TODO: architecture author -&gt; publish -&gt; dispatcher -&gt; load balancer -&gt; .....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44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65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l-PL" dirty="0" smtClean="0"/>
              <a:t>http://sling.apache.org/</a:t>
            </a:r>
          </a:p>
          <a:p>
            <a:pPr lvl="0"/>
            <a:endParaRPr lang="pl-PL" dirty="0" smtClean="0"/>
          </a:p>
          <a:p>
            <a:pPr lvl="0"/>
            <a:r>
              <a:rPr lang="pl-PL" dirty="0" smtClean="0"/>
              <a:t>Give </a:t>
            </a:r>
            <a:r>
              <a:rPr lang="pl-PL" dirty="0" smtClean="0"/>
              <a:t>few examples to explain:</a:t>
            </a:r>
          </a:p>
          <a:p>
            <a:pPr lvl="0"/>
            <a:r>
              <a:rPr lang="pl-PL" dirty="0" smtClean="0"/>
              <a:t>/content/home</a:t>
            </a:r>
          </a:p>
          <a:p>
            <a:pPr lvl="0"/>
            <a:r>
              <a:rPr lang="pl-PL" dirty="0" smtClean="0"/>
              <a:t>/content/home.html</a:t>
            </a:r>
          </a:p>
          <a:p>
            <a:pPr lvl="0"/>
            <a:r>
              <a:rPr lang="pl-PL" dirty="0" smtClean="0"/>
              <a:t>/content/home/print.html</a:t>
            </a:r>
          </a:p>
          <a:p>
            <a:pPr lvl="0"/>
            <a:r>
              <a:rPr lang="pl-PL" dirty="0" smtClean="0"/>
              <a:t>/content/home/print.html/content/about_us</a:t>
            </a:r>
          </a:p>
          <a:p>
            <a:pPr lvl="0"/>
            <a:endParaRPr lang="pl-PL" dirty="0" smtClean="0"/>
          </a:p>
          <a:p>
            <a:pPr lvl="0"/>
            <a:r>
              <a:rPr lang="pl-PL" dirty="0" smtClean="0"/>
              <a:t>Note that we normally don’t use the suffixes</a:t>
            </a:r>
          </a:p>
          <a:p>
            <a:pPr lvl="0"/>
            <a:endParaRPr lang="pl-PL" dirty="0" smtClean="0"/>
          </a:p>
          <a:p>
            <a:pPr lvl="0"/>
            <a:r>
              <a:rPr lang="pl-PL" dirty="0" smtClean="0"/>
              <a:t>Talk about :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pl-PL" dirty="0" smtClean="0"/>
              <a:t>Reversed execution flow : data first, then the renderer; not presenter that requests the data.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pl-PL" dirty="0" smtClean="0"/>
              <a:t>Accessing a specyfied depth -&gt; .2.json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endParaRPr lang="pl-PL" dirty="0" smtClean="0"/>
          </a:p>
          <a:p>
            <a:pPr marL="0" lvl="0" indent="0"/>
            <a:r>
              <a:rPr lang="pl-PL" dirty="0" smtClean="0"/>
              <a:t>Worth mentioning : sling session can be thought of as data base connection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endParaRPr lang="pl-PL" dirty="0" smtClean="0"/>
          </a:p>
          <a:p>
            <a:endParaRPr lang="en-GB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6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Background:</a:t>
            </a:r>
            <a:r>
              <a:rPr lang="pl-PL" baseline="0" dirty="0" smtClean="0"/>
              <a:t> https://pixabay.com/en/building-construction-site-cranes-768815/ CC0 Public Domain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84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2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83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Create Project button helpfully gone from CRXDE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9C8-2C6A-4BAB-838E-07363894A096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294882" y="0"/>
            <a:ext cx="5897117" cy="6347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1836" y="1874520"/>
            <a:ext cx="4910738" cy="2264089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1835" y="4268110"/>
            <a:ext cx="4910739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1835" y="4821792"/>
            <a:ext cx="4910738" cy="424800"/>
          </a:xfrm>
        </p:spPr>
        <p:txBody>
          <a:bodyPr/>
          <a:lstStyle>
            <a:lvl1pPr>
              <a:defRPr sz="1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387450B6-8269-4372-B8D4-C6E925625BD3}" type="datetime4">
              <a:rPr lang="en-GB" smtClean="0"/>
              <a:t>08 February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482586"/>
            <a:ext cx="1285989" cy="1285989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" y="1774"/>
            <a:ext cx="6321777" cy="63452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6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 (With Grey T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026113"/>
            <a:ext cx="5364479" cy="5314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8602" b="-66"/>
          <a:stretch/>
        </p:blipFill>
        <p:spPr>
          <a:xfrm>
            <a:off x="-9728" y="0"/>
            <a:ext cx="12211456" cy="10408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592C-F536-4D23-B1EC-7ED24A059847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242756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096"/>
            <a:ext cx="5469819" cy="50771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6C472-AFA4-4131-BFE8-8B63EFFCDAA2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42050" y="1268413"/>
            <a:ext cx="5468400" cy="50768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2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13934" r="4883" b="73998"/>
          <a:stretch/>
        </p:blipFill>
        <p:spPr>
          <a:xfrm>
            <a:off x="6189345" y="1842189"/>
            <a:ext cx="5577840" cy="65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E972-4968-48C9-8198-12B4D859707E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246051" y="2495012"/>
            <a:ext cx="5464205" cy="313522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62" y="1571748"/>
            <a:ext cx="7936142" cy="4520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6" y="1268414"/>
            <a:ext cx="449206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0379-63E1-4B60-B663-E9698B90BF7D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698982" y="1978696"/>
            <a:ext cx="5329988" cy="34164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2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Laptop (Cent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27" y="1185568"/>
            <a:ext cx="9155590" cy="5214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DFFA-6710-42E6-B8E3-B928C944723C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21840" y="1648351"/>
            <a:ext cx="6148981" cy="394137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01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36" y="1185289"/>
            <a:ext cx="6018007" cy="5268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166001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F894-67C9-4C4C-A4FE-AA85B3C846FE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206486" y="1603718"/>
            <a:ext cx="5315663" cy="328317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6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Tablet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65C6-AD48-49B7-AE61-AC4BD6BCACE3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t="3495" r="18683" b="2913"/>
          <a:stretch/>
        </p:blipFill>
        <p:spPr>
          <a:xfrm rot="5400000" flipV="1">
            <a:off x="6788048" y="832006"/>
            <a:ext cx="4420803" cy="576938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703899" y="1986434"/>
            <a:ext cx="4444161" cy="34968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9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Tablet (Portra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7253218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0EFB-2CA6-4E9A-AAA4-55145443ED74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t="3495" r="18683" b="2913"/>
          <a:stretch/>
        </p:blipFill>
        <p:spPr>
          <a:xfrm rot="10800000" flipH="1" flipV="1">
            <a:off x="7749308" y="1112133"/>
            <a:ext cx="4123608" cy="5381532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95120" y="1660946"/>
            <a:ext cx="3256805" cy="41526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Smartphone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22800"/>
          <a:stretch/>
        </p:blipFill>
        <p:spPr>
          <a:xfrm rot="16200000">
            <a:off x="7235045" y="950558"/>
            <a:ext cx="3547472" cy="5678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21FB-E295-48F0-B904-D85263A5C572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846448" y="2424303"/>
            <a:ext cx="4339389" cy="269507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3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Smartphone (Portra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22800"/>
          <a:stretch/>
        </p:blipFill>
        <p:spPr>
          <a:xfrm>
            <a:off x="8091055" y="1131932"/>
            <a:ext cx="3329006" cy="5328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7253218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814E-EDC7-4932-B0C6-95F7EF555F2F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513611" y="1780387"/>
            <a:ext cx="2521664" cy="405747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49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282000" y="487953"/>
            <a:ext cx="5436000" cy="5434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0" y="1774"/>
            <a:ext cx="12201235" cy="6345238"/>
          </a:xfrm>
          <a:custGeom>
            <a:avLst/>
            <a:gdLst>
              <a:gd name="connsiteX0" fmla="*/ 6294882 w 12203289"/>
              <a:gd name="connsiteY0" fmla="*/ 492101 h 6345238"/>
              <a:gd name="connsiteX1" fmla="*/ 6294882 w 12203289"/>
              <a:gd name="connsiteY1" fmla="*/ 5913358 h 6345238"/>
              <a:gd name="connsiteX2" fmla="*/ 11716482 w 12203289"/>
              <a:gd name="connsiteY2" fmla="*/ 5913358 h 6345238"/>
              <a:gd name="connsiteX3" fmla="*/ 11716482 w 12203289"/>
              <a:gd name="connsiteY3" fmla="*/ 492101 h 6345238"/>
              <a:gd name="connsiteX4" fmla="*/ 0 w 12203289"/>
              <a:gd name="connsiteY4" fmla="*/ 0 h 6345238"/>
              <a:gd name="connsiteX5" fmla="*/ 12203289 w 12203289"/>
              <a:gd name="connsiteY5" fmla="*/ 0 h 6345238"/>
              <a:gd name="connsiteX6" fmla="*/ 12203289 w 12203289"/>
              <a:gd name="connsiteY6" fmla="*/ 6345238 h 6345238"/>
              <a:gd name="connsiteX7" fmla="*/ 0 w 12203289"/>
              <a:gd name="connsiteY7" fmla="*/ 6345238 h 63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289" h="6345238">
                <a:moveTo>
                  <a:pt x="6294882" y="492101"/>
                </a:moveTo>
                <a:lnTo>
                  <a:pt x="6294882" y="5913358"/>
                </a:lnTo>
                <a:lnTo>
                  <a:pt x="11716482" y="5913358"/>
                </a:lnTo>
                <a:lnTo>
                  <a:pt x="11716482" y="492101"/>
                </a:lnTo>
                <a:close/>
                <a:moveTo>
                  <a:pt x="0" y="0"/>
                </a:moveTo>
                <a:lnTo>
                  <a:pt x="12203289" y="0"/>
                </a:lnTo>
                <a:lnTo>
                  <a:pt x="12203289" y="6345238"/>
                </a:lnTo>
                <a:lnTo>
                  <a:pt x="0" y="63452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981479"/>
            <a:ext cx="1285989" cy="1285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01837" y="2535828"/>
            <a:ext cx="4380176" cy="2168372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01836" y="4833701"/>
            <a:ext cx="4380177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101309" y="6426514"/>
            <a:ext cx="1937290" cy="365125"/>
          </a:xfrm>
        </p:spPr>
        <p:txBody>
          <a:bodyPr/>
          <a:lstStyle/>
          <a:p>
            <a:fld id="{AD6BE916-FCC2-4F6E-ADBE-A8167C65ADC8}" type="datetime4">
              <a:rPr lang="en-GB" smtClean="0"/>
              <a:t>08 February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56" y="1303229"/>
            <a:ext cx="4501889" cy="3941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166001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7FC6-786E-4E4D-94D7-BB0E2D838A5A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568960" y="1618277"/>
            <a:ext cx="3976734" cy="2447934"/>
          </a:xfrm>
          <a:custGeom>
            <a:avLst/>
            <a:gdLst>
              <a:gd name="connsiteX0" fmla="*/ 0 w 3976487"/>
              <a:gd name="connsiteY0" fmla="*/ 0 h 2456046"/>
              <a:gd name="connsiteX1" fmla="*/ 3976487 w 3976487"/>
              <a:gd name="connsiteY1" fmla="*/ 0 h 2456046"/>
              <a:gd name="connsiteX2" fmla="*/ 3976487 w 3976487"/>
              <a:gd name="connsiteY2" fmla="*/ 2456046 h 2456046"/>
              <a:gd name="connsiteX3" fmla="*/ 0 w 3976487"/>
              <a:gd name="connsiteY3" fmla="*/ 2456046 h 2456046"/>
              <a:gd name="connsiteX4" fmla="*/ 0 w 3976487"/>
              <a:gd name="connsiteY4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2152 w 3978639"/>
              <a:gd name="connsiteY3" fmla="*/ 2456046 h 2456046"/>
              <a:gd name="connsiteX4" fmla="*/ 0 w 3978639"/>
              <a:gd name="connsiteY4" fmla="*/ 1876661 h 2456046"/>
              <a:gd name="connsiteX5" fmla="*/ 2152 w 3978639"/>
              <a:gd name="connsiteY5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43699 w 3978639"/>
              <a:gd name="connsiteY3" fmla="*/ 2455554 h 2456046"/>
              <a:gd name="connsiteX4" fmla="*/ 2152 w 3978639"/>
              <a:gd name="connsiteY4" fmla="*/ 2456046 h 2456046"/>
              <a:gd name="connsiteX5" fmla="*/ 0 w 3978639"/>
              <a:gd name="connsiteY5" fmla="*/ 1876661 h 2456046"/>
              <a:gd name="connsiteX6" fmla="*/ 2152 w 3978639"/>
              <a:gd name="connsiteY6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43699 w 3978639"/>
              <a:gd name="connsiteY3" fmla="*/ 2455554 h 2456046"/>
              <a:gd name="connsiteX4" fmla="*/ 327467 w 3978639"/>
              <a:gd name="connsiteY4" fmla="*/ 2038411 h 2456046"/>
              <a:gd name="connsiteX5" fmla="*/ 0 w 3978639"/>
              <a:gd name="connsiteY5" fmla="*/ 1876661 h 2456046"/>
              <a:gd name="connsiteX6" fmla="*/ 2152 w 3978639"/>
              <a:gd name="connsiteY6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27467 w 3978639"/>
              <a:gd name="connsiteY4" fmla="*/ 2038411 h 2456046"/>
              <a:gd name="connsiteX5" fmla="*/ 0 w 3978639"/>
              <a:gd name="connsiteY5" fmla="*/ 1876661 h 2456046"/>
              <a:gd name="connsiteX6" fmla="*/ 2152 w 3978639"/>
              <a:gd name="connsiteY6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0 w 3978639"/>
              <a:gd name="connsiteY5" fmla="*/ 1876661 h 2456046"/>
              <a:gd name="connsiteX6" fmla="*/ 2152 w 3978639"/>
              <a:gd name="connsiteY6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0 w 3978639"/>
              <a:gd name="connsiteY5" fmla="*/ 1876661 h 2456046"/>
              <a:gd name="connsiteX6" fmla="*/ 2152 w 3978639"/>
              <a:gd name="connsiteY6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50940 w 3978639"/>
              <a:gd name="connsiteY5" fmla="*/ 1929481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87135 w 3978639"/>
              <a:gd name="connsiteY5" fmla="*/ 1883761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87135 w 3978639"/>
              <a:gd name="connsiteY5" fmla="*/ 1883761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87135 w 3978639"/>
              <a:gd name="connsiteY5" fmla="*/ 1883761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85230 w 3978639"/>
              <a:gd name="connsiteY5" fmla="*/ 1874236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39889 w 3978639"/>
              <a:gd name="connsiteY3" fmla="*/ 2455554 h 2456046"/>
              <a:gd name="connsiteX4" fmla="*/ 340802 w 3978639"/>
              <a:gd name="connsiteY4" fmla="*/ 1948876 h 2456046"/>
              <a:gd name="connsiteX5" fmla="*/ 285230 w 3978639"/>
              <a:gd name="connsiteY5" fmla="*/ 1874236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45604 w 3978639"/>
              <a:gd name="connsiteY3" fmla="*/ 2453649 h 2456046"/>
              <a:gd name="connsiteX4" fmla="*/ 340802 w 3978639"/>
              <a:gd name="connsiteY4" fmla="*/ 1948876 h 2456046"/>
              <a:gd name="connsiteX5" fmla="*/ 285230 w 3978639"/>
              <a:gd name="connsiteY5" fmla="*/ 1874236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2152 w 3978639"/>
              <a:gd name="connsiteY0" fmla="*/ 0 h 2456046"/>
              <a:gd name="connsiteX1" fmla="*/ 3978639 w 3978639"/>
              <a:gd name="connsiteY1" fmla="*/ 0 h 2456046"/>
              <a:gd name="connsiteX2" fmla="*/ 3978639 w 3978639"/>
              <a:gd name="connsiteY2" fmla="*/ 2456046 h 2456046"/>
              <a:gd name="connsiteX3" fmla="*/ 341794 w 3978639"/>
              <a:gd name="connsiteY3" fmla="*/ 2447934 h 2456046"/>
              <a:gd name="connsiteX4" fmla="*/ 340802 w 3978639"/>
              <a:gd name="connsiteY4" fmla="*/ 1948876 h 2456046"/>
              <a:gd name="connsiteX5" fmla="*/ 285230 w 3978639"/>
              <a:gd name="connsiteY5" fmla="*/ 1874236 h 2456046"/>
              <a:gd name="connsiteX6" fmla="*/ 0 w 3978639"/>
              <a:gd name="connsiteY6" fmla="*/ 1876661 h 2456046"/>
              <a:gd name="connsiteX7" fmla="*/ 2152 w 3978639"/>
              <a:gd name="connsiteY7" fmla="*/ 0 h 2456046"/>
              <a:gd name="connsiteX0" fmla="*/ 71 w 3976558"/>
              <a:gd name="connsiteY0" fmla="*/ 0 h 2456046"/>
              <a:gd name="connsiteX1" fmla="*/ 3976558 w 3976558"/>
              <a:gd name="connsiteY1" fmla="*/ 0 h 2456046"/>
              <a:gd name="connsiteX2" fmla="*/ 3976558 w 3976558"/>
              <a:gd name="connsiteY2" fmla="*/ 2456046 h 2456046"/>
              <a:gd name="connsiteX3" fmla="*/ 339713 w 3976558"/>
              <a:gd name="connsiteY3" fmla="*/ 2447934 h 2456046"/>
              <a:gd name="connsiteX4" fmla="*/ 338721 w 3976558"/>
              <a:gd name="connsiteY4" fmla="*/ 1948876 h 2456046"/>
              <a:gd name="connsiteX5" fmla="*/ 283149 w 3976558"/>
              <a:gd name="connsiteY5" fmla="*/ 1874236 h 2456046"/>
              <a:gd name="connsiteX6" fmla="*/ 3634 w 3976558"/>
              <a:gd name="connsiteY6" fmla="*/ 1876661 h 2456046"/>
              <a:gd name="connsiteX7" fmla="*/ 71 w 3976558"/>
              <a:gd name="connsiteY7" fmla="*/ 0 h 2456046"/>
              <a:gd name="connsiteX0" fmla="*/ 71 w 3976558"/>
              <a:gd name="connsiteY0" fmla="*/ 0 h 2456046"/>
              <a:gd name="connsiteX1" fmla="*/ 3976558 w 3976558"/>
              <a:gd name="connsiteY1" fmla="*/ 0 h 2456046"/>
              <a:gd name="connsiteX2" fmla="*/ 3976558 w 3976558"/>
              <a:gd name="connsiteY2" fmla="*/ 2456046 h 2456046"/>
              <a:gd name="connsiteX3" fmla="*/ 339713 w 3976558"/>
              <a:gd name="connsiteY3" fmla="*/ 2447934 h 2456046"/>
              <a:gd name="connsiteX4" fmla="*/ 338721 w 3976558"/>
              <a:gd name="connsiteY4" fmla="*/ 1948876 h 2456046"/>
              <a:gd name="connsiteX5" fmla="*/ 283149 w 3976558"/>
              <a:gd name="connsiteY5" fmla="*/ 1874236 h 2456046"/>
              <a:gd name="connsiteX6" fmla="*/ 3634 w 3976558"/>
              <a:gd name="connsiteY6" fmla="*/ 1870946 h 2456046"/>
              <a:gd name="connsiteX7" fmla="*/ 71 w 3976558"/>
              <a:gd name="connsiteY7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339750 w 3976595"/>
              <a:gd name="connsiteY3" fmla="*/ 2447934 h 2456046"/>
              <a:gd name="connsiteX4" fmla="*/ 338758 w 3976595"/>
              <a:gd name="connsiteY4" fmla="*/ 1948876 h 2456046"/>
              <a:gd name="connsiteX5" fmla="*/ 283186 w 3976595"/>
              <a:gd name="connsiteY5" fmla="*/ 1874236 h 2456046"/>
              <a:gd name="connsiteX6" fmla="*/ 1766 w 3976595"/>
              <a:gd name="connsiteY6" fmla="*/ 1870946 h 2456046"/>
              <a:gd name="connsiteX7" fmla="*/ 108 w 3976595"/>
              <a:gd name="connsiteY7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339750 w 3976595"/>
              <a:gd name="connsiteY3" fmla="*/ 2447934 h 2456046"/>
              <a:gd name="connsiteX4" fmla="*/ 338758 w 3976595"/>
              <a:gd name="connsiteY4" fmla="*/ 1948876 h 2456046"/>
              <a:gd name="connsiteX5" fmla="*/ 279376 w 3976595"/>
              <a:gd name="connsiteY5" fmla="*/ 1870426 h 2456046"/>
              <a:gd name="connsiteX6" fmla="*/ 1766 w 3976595"/>
              <a:gd name="connsiteY6" fmla="*/ 1870946 h 2456046"/>
              <a:gd name="connsiteX7" fmla="*/ 108 w 3976595"/>
              <a:gd name="connsiteY7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1837666 w 3976595"/>
              <a:gd name="connsiteY3" fmla="*/ 2447641 h 2456046"/>
              <a:gd name="connsiteX4" fmla="*/ 339750 w 3976595"/>
              <a:gd name="connsiteY4" fmla="*/ 2447934 h 2456046"/>
              <a:gd name="connsiteX5" fmla="*/ 338758 w 3976595"/>
              <a:gd name="connsiteY5" fmla="*/ 1948876 h 2456046"/>
              <a:gd name="connsiteX6" fmla="*/ 279376 w 3976595"/>
              <a:gd name="connsiteY6" fmla="*/ 1870426 h 2456046"/>
              <a:gd name="connsiteX7" fmla="*/ 1766 w 3976595"/>
              <a:gd name="connsiteY7" fmla="*/ 1870946 h 2456046"/>
              <a:gd name="connsiteX8" fmla="*/ 108 w 3976595"/>
              <a:gd name="connsiteY8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1969111 w 3976595"/>
              <a:gd name="connsiteY3" fmla="*/ 2449546 h 2456046"/>
              <a:gd name="connsiteX4" fmla="*/ 1837666 w 3976595"/>
              <a:gd name="connsiteY4" fmla="*/ 2447641 h 2456046"/>
              <a:gd name="connsiteX5" fmla="*/ 339750 w 3976595"/>
              <a:gd name="connsiteY5" fmla="*/ 2447934 h 2456046"/>
              <a:gd name="connsiteX6" fmla="*/ 338758 w 3976595"/>
              <a:gd name="connsiteY6" fmla="*/ 1948876 h 2456046"/>
              <a:gd name="connsiteX7" fmla="*/ 279376 w 3976595"/>
              <a:gd name="connsiteY7" fmla="*/ 1870426 h 2456046"/>
              <a:gd name="connsiteX8" fmla="*/ 1766 w 3976595"/>
              <a:gd name="connsiteY8" fmla="*/ 1870946 h 2456046"/>
              <a:gd name="connsiteX9" fmla="*/ 108 w 3976595"/>
              <a:gd name="connsiteY9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1835761 w 3976595"/>
              <a:gd name="connsiteY3" fmla="*/ 2316196 h 2456046"/>
              <a:gd name="connsiteX4" fmla="*/ 1837666 w 3976595"/>
              <a:gd name="connsiteY4" fmla="*/ 2447641 h 2456046"/>
              <a:gd name="connsiteX5" fmla="*/ 339750 w 3976595"/>
              <a:gd name="connsiteY5" fmla="*/ 2447934 h 2456046"/>
              <a:gd name="connsiteX6" fmla="*/ 338758 w 3976595"/>
              <a:gd name="connsiteY6" fmla="*/ 1948876 h 2456046"/>
              <a:gd name="connsiteX7" fmla="*/ 279376 w 3976595"/>
              <a:gd name="connsiteY7" fmla="*/ 1870426 h 2456046"/>
              <a:gd name="connsiteX8" fmla="*/ 1766 w 3976595"/>
              <a:gd name="connsiteY8" fmla="*/ 1870946 h 2456046"/>
              <a:gd name="connsiteX9" fmla="*/ 108 w 3976595"/>
              <a:gd name="connsiteY9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1957681 w 3976595"/>
              <a:gd name="connsiteY3" fmla="*/ 2323816 h 2456046"/>
              <a:gd name="connsiteX4" fmla="*/ 1835761 w 3976595"/>
              <a:gd name="connsiteY4" fmla="*/ 2316196 h 2456046"/>
              <a:gd name="connsiteX5" fmla="*/ 1837666 w 3976595"/>
              <a:gd name="connsiteY5" fmla="*/ 2447641 h 2456046"/>
              <a:gd name="connsiteX6" fmla="*/ 339750 w 3976595"/>
              <a:gd name="connsiteY6" fmla="*/ 2447934 h 2456046"/>
              <a:gd name="connsiteX7" fmla="*/ 338758 w 3976595"/>
              <a:gd name="connsiteY7" fmla="*/ 1948876 h 2456046"/>
              <a:gd name="connsiteX8" fmla="*/ 279376 w 3976595"/>
              <a:gd name="connsiteY8" fmla="*/ 1870426 h 2456046"/>
              <a:gd name="connsiteX9" fmla="*/ 1766 w 3976595"/>
              <a:gd name="connsiteY9" fmla="*/ 1870946 h 2456046"/>
              <a:gd name="connsiteX10" fmla="*/ 108 w 3976595"/>
              <a:gd name="connsiteY10" fmla="*/ 0 h 2456046"/>
              <a:gd name="connsiteX0" fmla="*/ 108 w 3976595"/>
              <a:gd name="connsiteY0" fmla="*/ 0 h 2456046"/>
              <a:gd name="connsiteX1" fmla="*/ 3976595 w 3976595"/>
              <a:gd name="connsiteY1" fmla="*/ 0 h 2456046"/>
              <a:gd name="connsiteX2" fmla="*/ 3976595 w 3976595"/>
              <a:gd name="connsiteY2" fmla="*/ 2456046 h 2456046"/>
              <a:gd name="connsiteX3" fmla="*/ 1894816 w 3976595"/>
              <a:gd name="connsiteY3" fmla="*/ 2224756 h 2456046"/>
              <a:gd name="connsiteX4" fmla="*/ 1835761 w 3976595"/>
              <a:gd name="connsiteY4" fmla="*/ 2316196 h 2456046"/>
              <a:gd name="connsiteX5" fmla="*/ 1837666 w 3976595"/>
              <a:gd name="connsiteY5" fmla="*/ 2447641 h 2456046"/>
              <a:gd name="connsiteX6" fmla="*/ 339750 w 3976595"/>
              <a:gd name="connsiteY6" fmla="*/ 2447934 h 2456046"/>
              <a:gd name="connsiteX7" fmla="*/ 338758 w 3976595"/>
              <a:gd name="connsiteY7" fmla="*/ 1948876 h 2456046"/>
              <a:gd name="connsiteX8" fmla="*/ 279376 w 3976595"/>
              <a:gd name="connsiteY8" fmla="*/ 1870426 h 2456046"/>
              <a:gd name="connsiteX9" fmla="*/ 1766 w 3976595"/>
              <a:gd name="connsiteY9" fmla="*/ 1870946 h 2456046"/>
              <a:gd name="connsiteX10" fmla="*/ 108 w 3976595"/>
              <a:gd name="connsiteY10" fmla="*/ 0 h 2456046"/>
              <a:gd name="connsiteX0" fmla="*/ 108 w 3976595"/>
              <a:gd name="connsiteY0" fmla="*/ 0 h 2447934"/>
              <a:gd name="connsiteX1" fmla="*/ 3976595 w 3976595"/>
              <a:gd name="connsiteY1" fmla="*/ 0 h 2447934"/>
              <a:gd name="connsiteX2" fmla="*/ 3972785 w 3976595"/>
              <a:gd name="connsiteY2" fmla="*/ 2225541 h 2447934"/>
              <a:gd name="connsiteX3" fmla="*/ 1894816 w 3976595"/>
              <a:gd name="connsiteY3" fmla="*/ 2224756 h 2447934"/>
              <a:gd name="connsiteX4" fmla="*/ 1835761 w 3976595"/>
              <a:gd name="connsiteY4" fmla="*/ 2316196 h 2447934"/>
              <a:gd name="connsiteX5" fmla="*/ 1837666 w 3976595"/>
              <a:gd name="connsiteY5" fmla="*/ 2447641 h 2447934"/>
              <a:gd name="connsiteX6" fmla="*/ 339750 w 3976595"/>
              <a:gd name="connsiteY6" fmla="*/ 2447934 h 2447934"/>
              <a:gd name="connsiteX7" fmla="*/ 338758 w 3976595"/>
              <a:gd name="connsiteY7" fmla="*/ 1948876 h 2447934"/>
              <a:gd name="connsiteX8" fmla="*/ 279376 w 3976595"/>
              <a:gd name="connsiteY8" fmla="*/ 1870426 h 2447934"/>
              <a:gd name="connsiteX9" fmla="*/ 1766 w 3976595"/>
              <a:gd name="connsiteY9" fmla="*/ 1870946 h 2447934"/>
              <a:gd name="connsiteX10" fmla="*/ 108 w 3976595"/>
              <a:gd name="connsiteY10" fmla="*/ 0 h 2447934"/>
              <a:gd name="connsiteX0" fmla="*/ 108 w 3976595"/>
              <a:gd name="connsiteY0" fmla="*/ 0 h 2447934"/>
              <a:gd name="connsiteX1" fmla="*/ 3976595 w 3976595"/>
              <a:gd name="connsiteY1" fmla="*/ 0 h 2447934"/>
              <a:gd name="connsiteX2" fmla="*/ 3972785 w 3976595"/>
              <a:gd name="connsiteY2" fmla="*/ 2225541 h 2447934"/>
              <a:gd name="connsiteX3" fmla="*/ 1894816 w 3976595"/>
              <a:gd name="connsiteY3" fmla="*/ 2224756 h 2447934"/>
              <a:gd name="connsiteX4" fmla="*/ 1835761 w 3976595"/>
              <a:gd name="connsiteY4" fmla="*/ 2316196 h 2447934"/>
              <a:gd name="connsiteX5" fmla="*/ 1837666 w 3976595"/>
              <a:gd name="connsiteY5" fmla="*/ 2447641 h 2447934"/>
              <a:gd name="connsiteX6" fmla="*/ 339750 w 3976595"/>
              <a:gd name="connsiteY6" fmla="*/ 2447934 h 2447934"/>
              <a:gd name="connsiteX7" fmla="*/ 338758 w 3976595"/>
              <a:gd name="connsiteY7" fmla="*/ 1948876 h 2447934"/>
              <a:gd name="connsiteX8" fmla="*/ 279376 w 3976595"/>
              <a:gd name="connsiteY8" fmla="*/ 1870426 h 2447934"/>
              <a:gd name="connsiteX9" fmla="*/ 1766 w 3976595"/>
              <a:gd name="connsiteY9" fmla="*/ 1870946 h 2447934"/>
              <a:gd name="connsiteX10" fmla="*/ 108 w 3976595"/>
              <a:gd name="connsiteY10" fmla="*/ 0 h 2447934"/>
              <a:gd name="connsiteX0" fmla="*/ 108 w 3976595"/>
              <a:gd name="connsiteY0" fmla="*/ 0 h 2447934"/>
              <a:gd name="connsiteX1" fmla="*/ 3976595 w 3976595"/>
              <a:gd name="connsiteY1" fmla="*/ 0 h 2447934"/>
              <a:gd name="connsiteX2" fmla="*/ 3972785 w 3976595"/>
              <a:gd name="connsiteY2" fmla="*/ 2225541 h 2447934"/>
              <a:gd name="connsiteX3" fmla="*/ 1894816 w 3976595"/>
              <a:gd name="connsiteY3" fmla="*/ 2224756 h 2447934"/>
              <a:gd name="connsiteX4" fmla="*/ 1835761 w 3976595"/>
              <a:gd name="connsiteY4" fmla="*/ 2316196 h 2447934"/>
              <a:gd name="connsiteX5" fmla="*/ 1837666 w 3976595"/>
              <a:gd name="connsiteY5" fmla="*/ 2447641 h 2447934"/>
              <a:gd name="connsiteX6" fmla="*/ 339750 w 3976595"/>
              <a:gd name="connsiteY6" fmla="*/ 2447934 h 2447934"/>
              <a:gd name="connsiteX7" fmla="*/ 338758 w 3976595"/>
              <a:gd name="connsiteY7" fmla="*/ 1948876 h 2447934"/>
              <a:gd name="connsiteX8" fmla="*/ 279376 w 3976595"/>
              <a:gd name="connsiteY8" fmla="*/ 1870426 h 2447934"/>
              <a:gd name="connsiteX9" fmla="*/ 1766 w 3976595"/>
              <a:gd name="connsiteY9" fmla="*/ 1870946 h 2447934"/>
              <a:gd name="connsiteX10" fmla="*/ 108 w 3976595"/>
              <a:gd name="connsiteY10" fmla="*/ 0 h 2447934"/>
              <a:gd name="connsiteX0" fmla="*/ 108 w 3976595"/>
              <a:gd name="connsiteY0" fmla="*/ 0 h 2447934"/>
              <a:gd name="connsiteX1" fmla="*/ 3976595 w 3976595"/>
              <a:gd name="connsiteY1" fmla="*/ 0 h 2447934"/>
              <a:gd name="connsiteX2" fmla="*/ 3972785 w 3976595"/>
              <a:gd name="connsiteY2" fmla="*/ 2225541 h 2447934"/>
              <a:gd name="connsiteX3" fmla="*/ 1894816 w 3976595"/>
              <a:gd name="connsiteY3" fmla="*/ 2224756 h 2447934"/>
              <a:gd name="connsiteX4" fmla="*/ 1835761 w 3976595"/>
              <a:gd name="connsiteY4" fmla="*/ 2316196 h 2447934"/>
              <a:gd name="connsiteX5" fmla="*/ 1837666 w 3976595"/>
              <a:gd name="connsiteY5" fmla="*/ 2447641 h 2447934"/>
              <a:gd name="connsiteX6" fmla="*/ 339750 w 3976595"/>
              <a:gd name="connsiteY6" fmla="*/ 2447934 h 2447934"/>
              <a:gd name="connsiteX7" fmla="*/ 338758 w 3976595"/>
              <a:gd name="connsiteY7" fmla="*/ 1948876 h 2447934"/>
              <a:gd name="connsiteX8" fmla="*/ 279376 w 3976595"/>
              <a:gd name="connsiteY8" fmla="*/ 1870426 h 2447934"/>
              <a:gd name="connsiteX9" fmla="*/ 1766 w 3976595"/>
              <a:gd name="connsiteY9" fmla="*/ 1870946 h 2447934"/>
              <a:gd name="connsiteX10" fmla="*/ 108 w 3976595"/>
              <a:gd name="connsiteY10" fmla="*/ 0 h 2447934"/>
              <a:gd name="connsiteX0" fmla="*/ 247 w 3976734"/>
              <a:gd name="connsiteY0" fmla="*/ 0 h 2447934"/>
              <a:gd name="connsiteX1" fmla="*/ 3976734 w 3976734"/>
              <a:gd name="connsiteY1" fmla="*/ 0 h 2447934"/>
              <a:gd name="connsiteX2" fmla="*/ 3972924 w 3976734"/>
              <a:gd name="connsiteY2" fmla="*/ 2225541 h 2447934"/>
              <a:gd name="connsiteX3" fmla="*/ 1894955 w 3976734"/>
              <a:gd name="connsiteY3" fmla="*/ 2224756 h 2447934"/>
              <a:gd name="connsiteX4" fmla="*/ 1835900 w 3976734"/>
              <a:gd name="connsiteY4" fmla="*/ 2316196 h 2447934"/>
              <a:gd name="connsiteX5" fmla="*/ 1837805 w 3976734"/>
              <a:gd name="connsiteY5" fmla="*/ 2447641 h 2447934"/>
              <a:gd name="connsiteX6" fmla="*/ 339889 w 3976734"/>
              <a:gd name="connsiteY6" fmla="*/ 2447934 h 2447934"/>
              <a:gd name="connsiteX7" fmla="*/ 338897 w 3976734"/>
              <a:gd name="connsiteY7" fmla="*/ 1948876 h 2447934"/>
              <a:gd name="connsiteX8" fmla="*/ 279515 w 3976734"/>
              <a:gd name="connsiteY8" fmla="*/ 1870426 h 2447934"/>
              <a:gd name="connsiteX9" fmla="*/ 0 w 3976734"/>
              <a:gd name="connsiteY9" fmla="*/ 1872851 h 2447934"/>
              <a:gd name="connsiteX10" fmla="*/ 247 w 3976734"/>
              <a:gd name="connsiteY10" fmla="*/ 0 h 2447934"/>
              <a:gd name="connsiteX0" fmla="*/ 247 w 3976734"/>
              <a:gd name="connsiteY0" fmla="*/ 0 h 2447934"/>
              <a:gd name="connsiteX1" fmla="*/ 3976734 w 3976734"/>
              <a:gd name="connsiteY1" fmla="*/ 0 h 2447934"/>
              <a:gd name="connsiteX2" fmla="*/ 3972924 w 3976734"/>
              <a:gd name="connsiteY2" fmla="*/ 2225541 h 2447934"/>
              <a:gd name="connsiteX3" fmla="*/ 1894955 w 3976734"/>
              <a:gd name="connsiteY3" fmla="*/ 2224756 h 2447934"/>
              <a:gd name="connsiteX4" fmla="*/ 1835900 w 3976734"/>
              <a:gd name="connsiteY4" fmla="*/ 2316196 h 2447934"/>
              <a:gd name="connsiteX5" fmla="*/ 1837805 w 3976734"/>
              <a:gd name="connsiteY5" fmla="*/ 2447641 h 2447934"/>
              <a:gd name="connsiteX6" fmla="*/ 339889 w 3976734"/>
              <a:gd name="connsiteY6" fmla="*/ 2447934 h 2447934"/>
              <a:gd name="connsiteX7" fmla="*/ 338897 w 3976734"/>
              <a:gd name="connsiteY7" fmla="*/ 1948876 h 2447934"/>
              <a:gd name="connsiteX8" fmla="*/ 275705 w 3976734"/>
              <a:gd name="connsiteY8" fmla="*/ 1872331 h 2447934"/>
              <a:gd name="connsiteX9" fmla="*/ 0 w 3976734"/>
              <a:gd name="connsiteY9" fmla="*/ 1872851 h 2447934"/>
              <a:gd name="connsiteX10" fmla="*/ 247 w 3976734"/>
              <a:gd name="connsiteY10" fmla="*/ 0 h 2447934"/>
              <a:gd name="connsiteX0" fmla="*/ 247 w 3976734"/>
              <a:gd name="connsiteY0" fmla="*/ 0 h 2447934"/>
              <a:gd name="connsiteX1" fmla="*/ 3976734 w 3976734"/>
              <a:gd name="connsiteY1" fmla="*/ 0 h 2447934"/>
              <a:gd name="connsiteX2" fmla="*/ 3972924 w 3976734"/>
              <a:gd name="connsiteY2" fmla="*/ 2225541 h 2447934"/>
              <a:gd name="connsiteX3" fmla="*/ 1894955 w 3976734"/>
              <a:gd name="connsiteY3" fmla="*/ 2224756 h 2447934"/>
              <a:gd name="connsiteX4" fmla="*/ 1835900 w 3976734"/>
              <a:gd name="connsiteY4" fmla="*/ 2316196 h 2447934"/>
              <a:gd name="connsiteX5" fmla="*/ 1837805 w 3976734"/>
              <a:gd name="connsiteY5" fmla="*/ 2447641 h 2447934"/>
              <a:gd name="connsiteX6" fmla="*/ 339889 w 3976734"/>
              <a:gd name="connsiteY6" fmla="*/ 2447934 h 2447934"/>
              <a:gd name="connsiteX7" fmla="*/ 338897 w 3976734"/>
              <a:gd name="connsiteY7" fmla="*/ 1948876 h 2447934"/>
              <a:gd name="connsiteX8" fmla="*/ 275705 w 3976734"/>
              <a:gd name="connsiteY8" fmla="*/ 1872331 h 2447934"/>
              <a:gd name="connsiteX9" fmla="*/ 0 w 3976734"/>
              <a:gd name="connsiteY9" fmla="*/ 1872851 h 2447934"/>
              <a:gd name="connsiteX10" fmla="*/ 247 w 3976734"/>
              <a:gd name="connsiteY10" fmla="*/ 0 h 244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6734" h="2447934">
                <a:moveTo>
                  <a:pt x="247" y="0"/>
                </a:moveTo>
                <a:lnTo>
                  <a:pt x="3976734" y="0"/>
                </a:lnTo>
                <a:lnTo>
                  <a:pt x="3972924" y="2225541"/>
                </a:lnTo>
                <a:lnTo>
                  <a:pt x="1894955" y="2224756"/>
                </a:lnTo>
                <a:cubicBezTo>
                  <a:pt x="1875270" y="2255236"/>
                  <a:pt x="1861300" y="2220946"/>
                  <a:pt x="1835900" y="2316196"/>
                </a:cubicBezTo>
                <a:lnTo>
                  <a:pt x="1837805" y="2447641"/>
                </a:lnTo>
                <a:lnTo>
                  <a:pt x="339889" y="2447934"/>
                </a:lnTo>
                <a:cubicBezTo>
                  <a:pt x="340193" y="2279041"/>
                  <a:pt x="338593" y="2117769"/>
                  <a:pt x="338897" y="1948876"/>
                </a:cubicBezTo>
                <a:cubicBezTo>
                  <a:pt x="334343" y="1925266"/>
                  <a:pt x="335504" y="1886416"/>
                  <a:pt x="275705" y="1872331"/>
                </a:cubicBezTo>
                <a:lnTo>
                  <a:pt x="0" y="1872851"/>
                </a:lnTo>
                <a:cubicBezTo>
                  <a:pt x="717" y="1247297"/>
                  <a:pt x="-470" y="625554"/>
                  <a:pt x="247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11" y="3733121"/>
            <a:ext cx="4379789" cy="2494591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523611" y="3958076"/>
            <a:ext cx="2947312" cy="188544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t="3495" r="18683" b="2913"/>
          <a:stretch/>
        </p:blipFill>
        <p:spPr>
          <a:xfrm rot="10800000" flipH="1" flipV="1">
            <a:off x="4854193" y="3422028"/>
            <a:ext cx="2126428" cy="2775104"/>
          </a:xfrm>
          <a:prstGeom prst="rect">
            <a:avLst/>
          </a:prstGeom>
        </p:spPr>
      </p:pic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086884" y="3707571"/>
            <a:ext cx="1679442" cy="214141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22800"/>
          <a:stretch/>
        </p:blipFill>
        <p:spPr>
          <a:xfrm>
            <a:off x="6891353" y="4389768"/>
            <a:ext cx="1079841" cy="1728424"/>
          </a:xfrm>
          <a:prstGeom prst="rect">
            <a:avLst/>
          </a:prstGeom>
        </p:spPr>
      </p:pic>
      <p:sp>
        <p:nvSpPr>
          <p:cNvPr id="15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7026533" y="4597769"/>
            <a:ext cx="817961" cy="1316135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8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1C97-3517-4055-879D-19691E6D6C23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5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With Grey T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026113"/>
            <a:ext cx="5364479" cy="5314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8602" b="-66"/>
          <a:stretch/>
        </p:blipFill>
        <p:spPr>
          <a:xfrm>
            <a:off x="-9728" y="0"/>
            <a:ext cx="12211456" cy="10408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F78A-6823-437A-B563-42B6BDDEA226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89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- Full Width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B583-D61D-483E-AAED-9807185864F2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345238"/>
          </a:xfrm>
        </p:spPr>
        <p:txBody>
          <a:bodyPr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82534" y="1399823"/>
            <a:ext cx="4910738" cy="4488564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2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- Full Screen, No Header or Footer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209D-F560-44E7-B77A-5CA6E89DF655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82534" y="1399823"/>
            <a:ext cx="4910738" cy="4488564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6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A67BD-A689-49B2-B910-A7A0F00F5B3F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7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281511" y="486000"/>
            <a:ext cx="5436000" cy="54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0" y="1774"/>
            <a:ext cx="12201235" cy="6345238"/>
          </a:xfrm>
          <a:custGeom>
            <a:avLst/>
            <a:gdLst>
              <a:gd name="connsiteX0" fmla="*/ 6294882 w 12203289"/>
              <a:gd name="connsiteY0" fmla="*/ 492101 h 6345238"/>
              <a:gd name="connsiteX1" fmla="*/ 6294882 w 12203289"/>
              <a:gd name="connsiteY1" fmla="*/ 5913358 h 6345238"/>
              <a:gd name="connsiteX2" fmla="*/ 11716482 w 12203289"/>
              <a:gd name="connsiteY2" fmla="*/ 5913358 h 6345238"/>
              <a:gd name="connsiteX3" fmla="*/ 11716482 w 12203289"/>
              <a:gd name="connsiteY3" fmla="*/ 492101 h 6345238"/>
              <a:gd name="connsiteX4" fmla="*/ 0 w 12203289"/>
              <a:gd name="connsiteY4" fmla="*/ 0 h 6345238"/>
              <a:gd name="connsiteX5" fmla="*/ 12203289 w 12203289"/>
              <a:gd name="connsiteY5" fmla="*/ 0 h 6345238"/>
              <a:gd name="connsiteX6" fmla="*/ 12203289 w 12203289"/>
              <a:gd name="connsiteY6" fmla="*/ 6345238 h 6345238"/>
              <a:gd name="connsiteX7" fmla="*/ 0 w 12203289"/>
              <a:gd name="connsiteY7" fmla="*/ 6345238 h 63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289" h="6345238">
                <a:moveTo>
                  <a:pt x="6294882" y="492101"/>
                </a:moveTo>
                <a:lnTo>
                  <a:pt x="6294882" y="5913358"/>
                </a:lnTo>
                <a:lnTo>
                  <a:pt x="11716482" y="5913358"/>
                </a:lnTo>
                <a:lnTo>
                  <a:pt x="11716482" y="492101"/>
                </a:lnTo>
                <a:close/>
                <a:moveTo>
                  <a:pt x="0" y="0"/>
                </a:moveTo>
                <a:lnTo>
                  <a:pt x="12203289" y="0"/>
                </a:lnTo>
                <a:lnTo>
                  <a:pt x="12203289" y="6345238"/>
                </a:lnTo>
                <a:lnTo>
                  <a:pt x="0" y="63452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01837" y="2535828"/>
            <a:ext cx="4380176" cy="2168372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01836" y="4833701"/>
            <a:ext cx="4380177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101309" y="6426514"/>
            <a:ext cx="1937290" cy="365125"/>
          </a:xfrm>
        </p:spPr>
        <p:txBody>
          <a:bodyPr/>
          <a:lstStyle/>
          <a:p>
            <a:fld id="{9A7A84BE-2618-486E-ACE2-674E889C6203}" type="datetime4">
              <a:rPr lang="en-GB" smtClean="0"/>
              <a:t>08 February 2017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981479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282000" y="489600"/>
            <a:ext cx="5436000" cy="54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0" y="1774"/>
            <a:ext cx="12201235" cy="6345238"/>
          </a:xfrm>
          <a:custGeom>
            <a:avLst/>
            <a:gdLst>
              <a:gd name="connsiteX0" fmla="*/ 6294882 w 12203289"/>
              <a:gd name="connsiteY0" fmla="*/ 492101 h 6345238"/>
              <a:gd name="connsiteX1" fmla="*/ 6294882 w 12203289"/>
              <a:gd name="connsiteY1" fmla="*/ 5913358 h 6345238"/>
              <a:gd name="connsiteX2" fmla="*/ 11716482 w 12203289"/>
              <a:gd name="connsiteY2" fmla="*/ 5913358 h 6345238"/>
              <a:gd name="connsiteX3" fmla="*/ 11716482 w 12203289"/>
              <a:gd name="connsiteY3" fmla="*/ 492101 h 6345238"/>
              <a:gd name="connsiteX4" fmla="*/ 0 w 12203289"/>
              <a:gd name="connsiteY4" fmla="*/ 0 h 6345238"/>
              <a:gd name="connsiteX5" fmla="*/ 12203289 w 12203289"/>
              <a:gd name="connsiteY5" fmla="*/ 0 h 6345238"/>
              <a:gd name="connsiteX6" fmla="*/ 12203289 w 12203289"/>
              <a:gd name="connsiteY6" fmla="*/ 6345238 h 6345238"/>
              <a:gd name="connsiteX7" fmla="*/ 0 w 12203289"/>
              <a:gd name="connsiteY7" fmla="*/ 6345238 h 63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289" h="6345238">
                <a:moveTo>
                  <a:pt x="6294882" y="492101"/>
                </a:moveTo>
                <a:lnTo>
                  <a:pt x="6294882" y="5913358"/>
                </a:lnTo>
                <a:lnTo>
                  <a:pt x="11716482" y="5913358"/>
                </a:lnTo>
                <a:lnTo>
                  <a:pt x="11716482" y="492101"/>
                </a:lnTo>
                <a:close/>
                <a:moveTo>
                  <a:pt x="0" y="0"/>
                </a:moveTo>
                <a:lnTo>
                  <a:pt x="12203289" y="0"/>
                </a:lnTo>
                <a:lnTo>
                  <a:pt x="12203289" y="6345238"/>
                </a:lnTo>
                <a:lnTo>
                  <a:pt x="0" y="63452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01837" y="2535828"/>
            <a:ext cx="4380176" cy="2168372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01836" y="4833701"/>
            <a:ext cx="4380177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101309" y="6426514"/>
            <a:ext cx="1937290" cy="365125"/>
          </a:xfrm>
        </p:spPr>
        <p:txBody>
          <a:bodyPr/>
          <a:lstStyle/>
          <a:p>
            <a:fld id="{0417D3D0-B475-4BB7-B901-1785C72A690B}" type="datetime4">
              <a:rPr lang="en-GB" smtClean="0"/>
              <a:t>08 February 2017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981479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Mandar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282000" y="489600"/>
            <a:ext cx="5436000" cy="543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0" y="1774"/>
            <a:ext cx="12201235" cy="6345238"/>
          </a:xfrm>
          <a:custGeom>
            <a:avLst/>
            <a:gdLst>
              <a:gd name="connsiteX0" fmla="*/ 6294882 w 12203289"/>
              <a:gd name="connsiteY0" fmla="*/ 492101 h 6345238"/>
              <a:gd name="connsiteX1" fmla="*/ 6294882 w 12203289"/>
              <a:gd name="connsiteY1" fmla="*/ 5913358 h 6345238"/>
              <a:gd name="connsiteX2" fmla="*/ 11716482 w 12203289"/>
              <a:gd name="connsiteY2" fmla="*/ 5913358 h 6345238"/>
              <a:gd name="connsiteX3" fmla="*/ 11716482 w 12203289"/>
              <a:gd name="connsiteY3" fmla="*/ 492101 h 6345238"/>
              <a:gd name="connsiteX4" fmla="*/ 0 w 12203289"/>
              <a:gd name="connsiteY4" fmla="*/ 0 h 6345238"/>
              <a:gd name="connsiteX5" fmla="*/ 12203289 w 12203289"/>
              <a:gd name="connsiteY5" fmla="*/ 0 h 6345238"/>
              <a:gd name="connsiteX6" fmla="*/ 12203289 w 12203289"/>
              <a:gd name="connsiteY6" fmla="*/ 6345238 h 6345238"/>
              <a:gd name="connsiteX7" fmla="*/ 0 w 12203289"/>
              <a:gd name="connsiteY7" fmla="*/ 6345238 h 63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289" h="6345238">
                <a:moveTo>
                  <a:pt x="6294882" y="492101"/>
                </a:moveTo>
                <a:lnTo>
                  <a:pt x="6294882" y="5913358"/>
                </a:lnTo>
                <a:lnTo>
                  <a:pt x="11716482" y="5913358"/>
                </a:lnTo>
                <a:lnTo>
                  <a:pt x="11716482" y="492101"/>
                </a:lnTo>
                <a:close/>
                <a:moveTo>
                  <a:pt x="0" y="0"/>
                </a:moveTo>
                <a:lnTo>
                  <a:pt x="12203289" y="0"/>
                </a:lnTo>
                <a:lnTo>
                  <a:pt x="12203289" y="6345238"/>
                </a:lnTo>
                <a:lnTo>
                  <a:pt x="0" y="63452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01837" y="2535828"/>
            <a:ext cx="4380176" cy="2168372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01836" y="4833701"/>
            <a:ext cx="4380177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101309" y="6426514"/>
            <a:ext cx="1937290" cy="365125"/>
          </a:xfrm>
        </p:spPr>
        <p:txBody>
          <a:bodyPr/>
          <a:lstStyle/>
          <a:p>
            <a:fld id="{200BA120-C69A-465C-9C55-B5208A20089C}" type="datetime4">
              <a:rPr lang="en-GB" smtClean="0"/>
              <a:t>08 February 2017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981479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282000" y="489600"/>
            <a:ext cx="5436000" cy="54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0" y="1774"/>
            <a:ext cx="12201235" cy="6345238"/>
          </a:xfrm>
          <a:custGeom>
            <a:avLst/>
            <a:gdLst>
              <a:gd name="connsiteX0" fmla="*/ 6294882 w 12203289"/>
              <a:gd name="connsiteY0" fmla="*/ 492101 h 6345238"/>
              <a:gd name="connsiteX1" fmla="*/ 6294882 w 12203289"/>
              <a:gd name="connsiteY1" fmla="*/ 5913358 h 6345238"/>
              <a:gd name="connsiteX2" fmla="*/ 11716482 w 12203289"/>
              <a:gd name="connsiteY2" fmla="*/ 5913358 h 6345238"/>
              <a:gd name="connsiteX3" fmla="*/ 11716482 w 12203289"/>
              <a:gd name="connsiteY3" fmla="*/ 492101 h 6345238"/>
              <a:gd name="connsiteX4" fmla="*/ 0 w 12203289"/>
              <a:gd name="connsiteY4" fmla="*/ 0 h 6345238"/>
              <a:gd name="connsiteX5" fmla="*/ 12203289 w 12203289"/>
              <a:gd name="connsiteY5" fmla="*/ 0 h 6345238"/>
              <a:gd name="connsiteX6" fmla="*/ 12203289 w 12203289"/>
              <a:gd name="connsiteY6" fmla="*/ 6345238 h 6345238"/>
              <a:gd name="connsiteX7" fmla="*/ 0 w 12203289"/>
              <a:gd name="connsiteY7" fmla="*/ 6345238 h 634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3289" h="6345238">
                <a:moveTo>
                  <a:pt x="6294882" y="492101"/>
                </a:moveTo>
                <a:lnTo>
                  <a:pt x="6294882" y="5913358"/>
                </a:lnTo>
                <a:lnTo>
                  <a:pt x="11716482" y="5913358"/>
                </a:lnTo>
                <a:lnTo>
                  <a:pt x="11716482" y="492101"/>
                </a:lnTo>
                <a:close/>
                <a:moveTo>
                  <a:pt x="0" y="0"/>
                </a:moveTo>
                <a:lnTo>
                  <a:pt x="12203289" y="0"/>
                </a:lnTo>
                <a:lnTo>
                  <a:pt x="12203289" y="6345238"/>
                </a:lnTo>
                <a:lnTo>
                  <a:pt x="0" y="63452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01837" y="2535828"/>
            <a:ext cx="4380176" cy="2168372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01836" y="4833701"/>
            <a:ext cx="4380177" cy="424180"/>
          </a:xfrm>
        </p:spPr>
        <p:txBody>
          <a:bodyPr anchor="ctr" anchorCtr="0"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101309" y="6426514"/>
            <a:ext cx="1937290" cy="365125"/>
          </a:xfrm>
        </p:spPr>
        <p:txBody>
          <a:bodyPr/>
          <a:lstStyle/>
          <a:p>
            <a:fld id="{9EB5C76B-DB09-4B44-8D2B-3AB76FE4FFB3}" type="datetime4">
              <a:rPr lang="en-GB" smtClean="0"/>
              <a:t>08 February 2017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35" y="981479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DC64-189C-49C5-9D25-57C23AFB0740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3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Content (With Grey T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026113"/>
            <a:ext cx="5364479" cy="5314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8602" b="-66"/>
          <a:stretch/>
        </p:blipFill>
        <p:spPr>
          <a:xfrm>
            <a:off x="-9728" y="0"/>
            <a:ext cx="12211456" cy="10408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9E14-FD3F-4FD6-A9E8-79BCE9CECEB7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0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E8F3-92E8-4F1C-B4A4-C35A388AB00F}" type="datetime4">
              <a:rPr lang="en-GB" smtClean="0"/>
              <a:t>08 February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242756" y="1268414"/>
            <a:ext cx="5469819" cy="50768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5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18602" b="-66"/>
          <a:stretch/>
        </p:blipFill>
        <p:spPr>
          <a:xfrm>
            <a:off x="-9728" y="0"/>
            <a:ext cx="12211456" cy="10408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268414"/>
            <a:ext cx="11233150" cy="50768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1309" y="6426514"/>
            <a:ext cx="193729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12FB20B0-BBF9-4607-9932-8C87DE44877E}" type="datetime4">
              <a:rPr lang="en-GB" smtClean="0"/>
              <a:t>08 February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99" y="6426514"/>
            <a:ext cx="734826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AEM Introduction for Developers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6868" y="6426514"/>
            <a:ext cx="3257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>
                <a:solidFill>
                  <a:schemeClr val="accent1"/>
                </a:solidFill>
              </a:defRPr>
            </a:lvl1pPr>
          </a:lstStyle>
          <a:p>
            <a:fld id="{0522D72C-6F5B-4583-9C40-D7FF4295C22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" y="6510445"/>
            <a:ext cx="1141546" cy="22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53776"/>
            <a:ext cx="9880900" cy="919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34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756" r:id="rId3"/>
    <p:sldLayoutId id="2147483757" r:id="rId4"/>
    <p:sldLayoutId id="2147483758" r:id="rId5"/>
    <p:sldLayoutId id="2147483759" r:id="rId6"/>
    <p:sldLayoutId id="2147483650" r:id="rId7"/>
    <p:sldLayoutId id="2147483661" r:id="rId8"/>
    <p:sldLayoutId id="2147483657" r:id="rId9"/>
    <p:sldLayoutId id="2147483662" r:id="rId10"/>
    <p:sldLayoutId id="2147483658" r:id="rId11"/>
    <p:sldLayoutId id="2147483669" r:id="rId12"/>
    <p:sldLayoutId id="2147483666" r:id="rId13"/>
    <p:sldLayoutId id="2147483760" r:id="rId14"/>
    <p:sldLayoutId id="2147483670" r:id="rId15"/>
    <p:sldLayoutId id="2147483664" r:id="rId16"/>
    <p:sldLayoutId id="2147483665" r:id="rId17"/>
    <p:sldLayoutId id="2147483668" r:id="rId18"/>
    <p:sldLayoutId id="2147483667" r:id="rId19"/>
    <p:sldLayoutId id="2147483671" r:id="rId20"/>
    <p:sldLayoutId id="2147483654" r:id="rId21"/>
    <p:sldLayoutId id="2147483663" r:id="rId22"/>
    <p:sldLayoutId id="2147483659" r:id="rId23"/>
    <p:sldLayoutId id="2147483660" r:id="rId24"/>
    <p:sldLayoutId id="2147483655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7305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26352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9625" indent="-273050" algn="l" defTabSz="896938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737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502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AEM Introduction for Developers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r="110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56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Sling Script Resolution</a:t>
            </a:r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AEM Introduction for Developers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2" descr="http://dev.day.com/content/docs/en/cq/current/developing/the_basics/_jcr_content/par/image_1.img.png/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08" y="1268413"/>
            <a:ext cx="7135184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URL Decomposition Exercise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pl-PL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/content/hello.world.5.json?filter=all</a:t>
            </a: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4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URL Decomposition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pl-PL" sz="28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/content/hello</a:t>
            </a:r>
            <a:r>
              <a:rPr lang="pl-PL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pl-PL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pl-PL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.json</a:t>
            </a:r>
            <a:r>
              <a:rPr lang="pl-PL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?filter=all</a:t>
            </a:r>
            <a:endParaRPr lang="pl-P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12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5207000" y="2717800"/>
            <a:ext cx="0" cy="223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50000" y="2717800"/>
            <a:ext cx="0" cy="223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69100" y="2717800"/>
            <a:ext cx="0" cy="223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59700" y="2717800"/>
            <a:ext cx="0" cy="223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Objectives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pl-PL" dirty="0" smtClean="0"/>
              <a:t>During this session, you will: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Learn to set up an AEM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Use CRXDE to view and modify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Understand how Sling processes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a custom AEM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simple AEM Components.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13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755379"/>
            <a:ext cx="5470525" cy="4102893"/>
          </a:xfrm>
        </p:spPr>
      </p:pic>
    </p:spTree>
    <p:extLst>
      <p:ext uri="{BB962C8B-B14F-4D97-AF65-F5344CB8AC3E}">
        <p14:creationId xmlns:p14="http://schemas.microsoft.com/office/powerpoint/2010/main" val="7726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21597"/>
          <a:stretch/>
        </p:blipFill>
        <p:spPr/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Develping Components in CRXDE</a:t>
            </a:r>
            <a:endParaRPr lang="pl-PL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Let’s build something!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12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1" b="135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Excercise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36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we’re going to build</a:t>
            </a:r>
            <a:endParaRPr lang="pl-PL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902772"/>
              </p:ext>
            </p:extLst>
          </p:nvPr>
        </p:nvGraphicFramePr>
        <p:xfrm>
          <a:off x="479425" y="1268413"/>
          <a:ext cx="11233150" cy="507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70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Create a Project in CRXDE</a:t>
            </a:r>
            <a:endParaRPr lang="pl-PL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Create a new folder in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/apps</a:t>
            </a:r>
            <a:r>
              <a:rPr lang="pl-PL" dirty="0" smtClean="0">
                <a:solidFill>
                  <a:schemeClr val="tx1"/>
                </a:solidFill>
              </a:rPr>
              <a:t>, let’s call it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/apps/example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Create two folders inside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/apps/exaple/templates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/apps/example/components</a:t>
            </a: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17</a:t>
            </a:fld>
            <a:endParaRPr lang="en-GB"/>
          </a:p>
        </p:txBody>
      </p:sp>
      <p:pic>
        <p:nvPicPr>
          <p:cNvPr id="22" name="Content Placeholder 1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13813"/>
          <a:stretch/>
        </p:blipFill>
        <p:spPr/>
      </p:pic>
    </p:spTree>
    <p:extLst>
      <p:ext uri="{BB962C8B-B14F-4D97-AF65-F5344CB8AC3E}">
        <p14:creationId xmlns:p14="http://schemas.microsoft.com/office/powerpoint/2010/main" val="3964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Create a Component in CRXDE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18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3037" y="1506538"/>
            <a:ext cx="3543300" cy="46005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981825" y="2078038"/>
            <a:ext cx="39909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Create Content</a:t>
            </a:r>
            <a:endParaRPr lang="pl-PL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>
                <a:solidFill>
                  <a:schemeClr val="tx1"/>
                </a:solidFill>
              </a:rPr>
              <a:t>Select a path in the repository, somewhere at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/content/example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solidFill>
                  <a:schemeClr val="tx1"/>
                </a:solidFill>
              </a:rPr>
              <a:t>Create a new Node, name it however you like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solidFill>
                  <a:schemeClr val="tx1"/>
                </a:solidFill>
              </a:rPr>
              <a:t>Set the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sling:resourceType</a:t>
            </a:r>
            <a:r>
              <a:rPr lang="pl-PL" dirty="0" smtClean="0">
                <a:solidFill>
                  <a:schemeClr val="tx1"/>
                </a:solidFill>
              </a:rPr>
              <a:t> property to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example/components/hero </a:t>
            </a:r>
            <a:r>
              <a:rPr lang="pl-PL" dirty="0" smtClean="0">
                <a:solidFill>
                  <a:schemeClr val="tx1"/>
                </a:solidFill>
                <a:cs typeface="Consolas" panose="020B0609020204030204" pitchFamily="49" charset="0"/>
              </a:rPr>
              <a:t>(the component you created before)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19</a:t>
            </a:fld>
            <a:endParaRPr lang="en-GB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587796"/>
            <a:ext cx="5470525" cy="4438059"/>
          </a:xfrm>
        </p:spPr>
      </p:pic>
    </p:spTree>
    <p:extLst>
      <p:ext uri="{BB962C8B-B14F-4D97-AF65-F5344CB8AC3E}">
        <p14:creationId xmlns:p14="http://schemas.microsoft.com/office/powerpoint/2010/main" val="2602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Objectives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pl-PL" dirty="0" smtClean="0">
                <a:solidFill>
                  <a:schemeClr val="tx1"/>
                </a:solidFill>
              </a:rPr>
              <a:t>During this session, you will: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Learn to set up an AEM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Use CRXDE to view and modify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Understand how Sling processes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a custom AEM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simple AEM Components.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755379"/>
            <a:ext cx="5470525" cy="4102893"/>
          </a:xfrm>
        </p:spPr>
      </p:pic>
    </p:spTree>
    <p:extLst>
      <p:ext uri="{BB962C8B-B14F-4D97-AF65-F5344CB8AC3E}">
        <p14:creationId xmlns:p14="http://schemas.microsoft.com/office/powerpoint/2010/main" val="113171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Objectives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pl-PL" dirty="0" smtClean="0"/>
              <a:t>During this session, you will: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Learn to set up an AEM environment.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Use CRXDE to view and modify content.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Understand how Sling processes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a custom AEM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simple AEM Components.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20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755379"/>
            <a:ext cx="5470525" cy="4102893"/>
          </a:xfrm>
        </p:spPr>
      </p:pic>
    </p:spTree>
    <p:extLst>
      <p:ext uri="{BB962C8B-B14F-4D97-AF65-F5344CB8AC3E}">
        <p14:creationId xmlns:p14="http://schemas.microsoft.com/office/powerpoint/2010/main" val="11426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23"/>
          <a:stretch/>
        </p:blipFill>
        <p:spPr/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Jumbotron</a:t>
            </a:r>
            <a:endParaRPr lang="pl-PL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Part 1</a:t>
            </a:r>
            <a:endParaRPr lang="pl-P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0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we’re building</a:t>
            </a:r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22</a:t>
            </a:fld>
            <a:endParaRPr lang="en-GB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5495" y="1268413"/>
            <a:ext cx="7081009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we need to create to achieve it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Renderer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Edit tools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24</a:t>
            </a:fld>
            <a:endParaRPr lang="en-GB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10" b="23795"/>
          <a:stretch/>
        </p:blipFill>
        <p:spPr/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Start your IDEs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Build and deploy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pl-PL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mvn clean install crx:install</a:t>
            </a:r>
            <a:endParaRPr lang="pl-PL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16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Building the Jumbotron Page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Create a Template (copy </a:t>
            </a: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basicTemplate</a:t>
            </a:r>
            <a:r>
              <a:rPr lang="pl-PL" dirty="0" smtClean="0">
                <a:solidFill>
                  <a:schemeClr val="tx1"/>
                </a:solidFill>
              </a:rPr>
              <a:t>)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Create a Renderer (copy </a:t>
            </a: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basicRenderer</a:t>
            </a:r>
            <a:r>
              <a:rPr lang="pl-PL" dirty="0" smtClean="0">
                <a:solidFill>
                  <a:schemeClr val="tx1"/>
                </a:solidFill>
              </a:rPr>
              <a:t>, remove unnecessary files)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60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Splitting the Renderer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The new Renderer can be divided into three logical parts: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Footer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Use the </a:t>
            </a: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cq:include</a:t>
            </a:r>
            <a:r>
              <a:rPr lang="pl-PL" dirty="0" smtClean="0">
                <a:solidFill>
                  <a:schemeClr val="tx1"/>
                </a:solidFill>
              </a:rPr>
              <a:t> JSP tag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It’s good to keep scripts simple and short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30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Initialise the sidekick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Add the following code in the 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pl-PL" dirty="0" smtClean="0"/>
              <a:t> </a:t>
            </a:r>
            <a:r>
              <a:rPr lang="pl-PL" dirty="0" smtClean="0">
                <a:solidFill>
                  <a:schemeClr val="tx1"/>
                </a:solidFill>
              </a:rPr>
              <a:t>element:</a:t>
            </a:r>
          </a:p>
          <a:p>
            <a:pPr lvl="1"/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2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cq:include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="/libs/</a:t>
            </a:r>
            <a:r>
              <a:rPr lang="en-GB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wcm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/core/components/</a:t>
            </a:r>
            <a:r>
              <a:rPr lang="en-GB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init.jsp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09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29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1" b="135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Excercise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59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87988"/>
              </p:ext>
            </p:extLst>
          </p:nvPr>
        </p:nvGraphicFramePr>
        <p:xfrm>
          <a:off x="479425" y="1268413"/>
          <a:ext cx="11251364" cy="241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359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395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b="0" dirty="0" smtClean="0">
                          <a:solidFill>
                            <a:schemeClr val="tx1"/>
                          </a:solidFill>
                        </a:rPr>
                        <a:t>Installing AEM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95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b="0" dirty="0" smtClean="0">
                          <a:solidFill>
                            <a:schemeClr val="tx1"/>
                          </a:solidFill>
                        </a:rPr>
                        <a:t>Sling URL Resolution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95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b="0" dirty="0" smtClean="0">
                          <a:solidFill>
                            <a:schemeClr val="tx1"/>
                          </a:solidFill>
                        </a:rPr>
                        <a:t>Templates, Renderers, Paragraph Systems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395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b="0" dirty="0" smtClean="0">
                          <a:solidFill>
                            <a:schemeClr val="tx1"/>
                          </a:solidFill>
                        </a:rPr>
                        <a:t>Drag &amp; Drop Components, Dialogs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3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23"/>
          <a:stretch/>
        </p:blipFill>
        <p:spPr/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Jumbotron</a:t>
            </a:r>
            <a:endParaRPr lang="pl-PL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Part 2</a:t>
            </a:r>
            <a:endParaRPr lang="pl-P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0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we’re building</a:t>
            </a:r>
            <a:endParaRPr lang="pl-PL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25" y="1845742"/>
            <a:ext cx="5470525" cy="392216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31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A component that can be dragged and dropped from the sidekick into a paragraph system and edited.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A component for dynamic navigation.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726" y="4106779"/>
            <a:ext cx="1732548" cy="1267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44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Paragraph System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A script can include a paragraph system component.</a:t>
            </a:r>
          </a:p>
          <a:p>
            <a:endParaRPr lang="pl-PL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cq:include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pl-PL" sz="2400" dirty="0" smtClean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resourceType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"foundation/components/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parsys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3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Using the WCM API 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We will use the </a:t>
            </a: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com.day.cq.wcm.api.Page</a:t>
            </a:r>
            <a:r>
              <a:rPr lang="pl-PL" dirty="0" smtClean="0">
                <a:solidFill>
                  <a:schemeClr val="tx1"/>
                </a:solidFill>
              </a:rPr>
              <a:t> class to learn about the data to display in navigation:</a:t>
            </a:r>
          </a:p>
          <a:p>
            <a:endParaRPr lang="pl-PL" dirty="0" smtClean="0">
              <a:solidFill>
                <a:schemeClr val="tx1"/>
              </a:solidFill>
            </a:endParaRPr>
          </a:p>
          <a:p>
            <a:r>
              <a:rPr lang="pl-PL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listChildren()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getPath()</a:t>
            </a:r>
          </a:p>
          <a:p>
            <a:r>
              <a:rPr lang="pl-PL" sz="1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getTitle()</a:t>
            </a:r>
            <a:endParaRPr lang="pl-PL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9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34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1" b="135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Excercise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8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Objectives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pl-PL" dirty="0" smtClean="0">
                <a:solidFill>
                  <a:schemeClr val="tx1"/>
                </a:solidFill>
              </a:rPr>
              <a:t>During this session, you will: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Learn to set up an AEM environment.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Use CRXDE to view and modify content.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Understand how Sling processes a request.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Build a custom AEM Template.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Build simple AEM Components.</a:t>
            </a:r>
            <a:endParaRPr lang="pl-PL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35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755379"/>
            <a:ext cx="5470525" cy="4102893"/>
          </a:xfrm>
        </p:spPr>
      </p:pic>
    </p:spTree>
    <p:extLst>
      <p:ext uri="{BB962C8B-B14F-4D97-AF65-F5344CB8AC3E}">
        <p14:creationId xmlns:p14="http://schemas.microsoft.com/office/powerpoint/2010/main" val="36597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36</a:t>
            </a:fld>
            <a:endParaRPr lang="en-GB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4" b="15304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bg1"/>
                </a:solidFill>
              </a:rPr>
              <a:t>Thanks for listening!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Running AEM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We need: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An AEM 6.2 quickstart jar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A license file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0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Running AEM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Unpack and run</a:t>
            </a:r>
          </a:p>
          <a:p>
            <a:pPr marL="457200" lvl="1" indent="-457200">
              <a:buFont typeface="+mj-lt"/>
              <a:buAutoNum type="arabicPeriod"/>
            </a:pPr>
            <a:r>
              <a:rPr lang="pl-PL" dirty="0" smtClean="0"/>
              <a:t>Unpack the quickstart jar:</a:t>
            </a:r>
            <a:br>
              <a:rPr lang="pl-PL" dirty="0" smtClean="0"/>
            </a:br>
            <a:r>
              <a:rPr lang="pl-PL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java –jar aem-quickstart-6.2.0.jar –unpack</a:t>
            </a:r>
            <a:endParaRPr lang="pl-PL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pl-PL" dirty="0" smtClean="0"/>
              <a:t>Run the startup script:</a:t>
            </a:r>
            <a:r>
              <a:rPr lang="pl-PL" dirty="0"/>
              <a:t/>
            </a:r>
            <a:br>
              <a:rPr lang="pl-PL" dirty="0"/>
            </a:br>
            <a:r>
              <a:rPr lang="pl-PL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crx-quickstart/bin/start.bat</a:t>
            </a:r>
          </a:p>
          <a:p>
            <a:pPr marL="457200" lvl="1" indent="-457200">
              <a:buFont typeface="+mj-lt"/>
              <a:buAutoNum type="arabicPeriod"/>
            </a:pPr>
            <a:r>
              <a:rPr lang="pl-PL" dirty="0" smtClean="0"/>
              <a:t>Wait for the environment to start, go to </a:t>
            </a:r>
            <a:r>
              <a:rPr lang="pl-PL" dirty="0" smtClean="0">
                <a:hlinkClick r:id="rId2"/>
              </a:rPr>
              <a:t>http://localhost:4502</a:t>
            </a:r>
            <a:endParaRPr lang="pl-PL" dirty="0" smtClean="0"/>
          </a:p>
          <a:p>
            <a:pPr marL="457200" lvl="1" indent="-457200">
              <a:buFont typeface="+mj-lt"/>
              <a:buAutoNum type="arabicPeriod"/>
            </a:pPr>
            <a:endParaRPr lang="pl-PL" dirty="0"/>
          </a:p>
          <a:p>
            <a:pPr lvl="1"/>
            <a:r>
              <a:rPr lang="pl-PL" dirty="0" smtClean="0"/>
              <a:t>Or simply rename and double-click the jar file. For example: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aem-quickstart-6.2.0-author-p4502.jar</a:t>
            </a:r>
            <a:r>
              <a:rPr lang="pl-PL" dirty="0" smtClean="0"/>
              <a:t> </a:t>
            </a:r>
            <a:r>
              <a:rPr lang="pl-PL" dirty="0" smtClean="0"/>
              <a:t>(customize the port)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aem-quickstart-6.2.0-publish-p4503.jar</a:t>
            </a:r>
            <a:r>
              <a:rPr lang="pl-PL" dirty="0" smtClean="0"/>
              <a:t> </a:t>
            </a:r>
            <a:r>
              <a:rPr lang="pl-PL" dirty="0" smtClean="0"/>
              <a:t>(set up a Publish instance)</a:t>
            </a:r>
            <a:endParaRPr lang="pl-PL" dirty="0"/>
          </a:p>
          <a:p>
            <a:pPr lvl="1"/>
            <a:r>
              <a:rPr lang="pl-PL" b="1" dirty="0" smtClean="0">
                <a:solidFill>
                  <a:schemeClr val="accent5">
                    <a:lumMod val="75000"/>
                  </a:schemeClr>
                </a:solidFill>
              </a:rPr>
              <a:t>The license file needs to be in the same directory, otherwise you’ll be prompted for license info at some point!</a:t>
            </a:r>
            <a:endParaRPr lang="pl-P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Other Options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>
                <a:solidFill>
                  <a:schemeClr val="tx1"/>
                </a:solidFill>
              </a:rPr>
              <a:t>AEM is very simple to run but simply starting an instance is not enough to get started with an ongoing project. 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You’ll find yourself in need of extra packages containing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Hot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etc.  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Sometimes a full Dispatcher setup will be required as well.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6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Other Options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>
                <a:solidFill>
                  <a:schemeClr val="tx1"/>
                </a:solidFill>
              </a:rPr>
              <a:t>Shared environments are usually deployed in an internal network or in the cloud on Unix servers.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Local machines can be set up using Vagrant and Chef. Some companies use Docker but we don’t recommend it.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On some projects, we actually managed to keep all developers’ AEM environments in the cloud.</a:t>
            </a:r>
          </a:p>
          <a:p>
            <a:r>
              <a:rPr lang="pl-PL" dirty="0" smtClean="0">
                <a:solidFill>
                  <a:schemeClr val="tx1"/>
                </a:solidFill>
              </a:rPr>
              <a:t>All depends on the maturity of an organisation’s operations.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7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23" y="3342490"/>
            <a:ext cx="2080602" cy="78230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698" y="2001171"/>
            <a:ext cx="1253433" cy="1231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58" y="1743786"/>
            <a:ext cx="1304150" cy="1304150"/>
          </a:xfrm>
          <a:prstGeom prst="rect">
            <a:avLst/>
          </a:prstGeom>
        </p:spPr>
      </p:pic>
      <p:pic>
        <p:nvPicPr>
          <p:cNvPr id="1026" name="Picture 2" descr="https://upload.wikimedia.org/wikipedia/commons/7/79/Docker_(container_engine)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25" y="4962984"/>
            <a:ext cx="2382649" cy="5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eactos.org/sites/default/files/imagepicker/4801/Virtualbox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25" y="4489842"/>
            <a:ext cx="2857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1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Objectives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pl-PL" dirty="0" smtClean="0"/>
              <a:t>During this session, you will: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sz="2000" dirty="0" smtClean="0">
                <a:solidFill>
                  <a:schemeClr val="accent2">
                    <a:lumMod val="50000"/>
                  </a:schemeClr>
                </a:solidFill>
              </a:rPr>
              <a:t>Learn to set up an AEM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Use CRXDE to view and modify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Understand how Sling processes a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a custom AEM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chemeClr val="tx1"/>
                </a:solidFill>
              </a:rPr>
              <a:t>Build simple AEM Components.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AEM Introduction for Developers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8</a:t>
            </a:fld>
            <a:endParaRPr lang="en-GB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1755379"/>
            <a:ext cx="5470525" cy="4102893"/>
          </a:xfrm>
        </p:spPr>
      </p:pic>
    </p:spTree>
    <p:extLst>
      <p:ext uri="{BB962C8B-B14F-4D97-AF65-F5344CB8AC3E}">
        <p14:creationId xmlns:p14="http://schemas.microsoft.com/office/powerpoint/2010/main" val="29594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Sling</a:t>
            </a:r>
            <a:endParaRPr lang="pl-PL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AEM Introduction for Developers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2D72C-6F5B-4583-9C40-D7FF4295C220}" type="slidenum">
              <a:rPr lang="en-GB" smtClean="0"/>
              <a:t>9</a:t>
            </a:fld>
            <a:endParaRPr lang="en-GB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" b="2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44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gnifide - Blue">
  <a:themeElements>
    <a:clrScheme name="Cognifide Colours">
      <a:dk1>
        <a:sysClr val="windowText" lastClr="000000"/>
      </a:dk1>
      <a:lt1>
        <a:sysClr val="window" lastClr="FFFFFF"/>
      </a:lt1>
      <a:dk2>
        <a:srgbClr val="78787D"/>
      </a:dk2>
      <a:lt2>
        <a:srgbClr val="FFFFFF"/>
      </a:lt2>
      <a:accent1>
        <a:srgbClr val="0097FE"/>
      </a:accent1>
      <a:accent2>
        <a:srgbClr val="96D700"/>
      </a:accent2>
      <a:accent3>
        <a:srgbClr val="00C7B0"/>
      </a:accent3>
      <a:accent4>
        <a:srgbClr val="8030A6"/>
      </a:accent4>
      <a:accent5>
        <a:srgbClr val="FF6624"/>
      </a:accent5>
      <a:accent6>
        <a:srgbClr val="D91785"/>
      </a:accent6>
      <a:hlink>
        <a:srgbClr val="000000"/>
      </a:hlink>
      <a:folHlink>
        <a:srgbClr val="8031A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16909</TotalTime>
  <Words>1322</Words>
  <Application>Microsoft Office PowerPoint</Application>
  <PresentationFormat>Widescreen</PresentationFormat>
  <Paragraphs>291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Consolas</vt:lpstr>
      <vt:lpstr>Wingdings</vt:lpstr>
      <vt:lpstr>Cognifide - Blue</vt:lpstr>
      <vt:lpstr>AEM Introduction for Developers</vt:lpstr>
      <vt:lpstr>Objectives</vt:lpstr>
      <vt:lpstr>Agenda</vt:lpstr>
      <vt:lpstr>Running AEM</vt:lpstr>
      <vt:lpstr>Running AEM</vt:lpstr>
      <vt:lpstr>Other Options</vt:lpstr>
      <vt:lpstr>Other Options</vt:lpstr>
      <vt:lpstr>Objectives</vt:lpstr>
      <vt:lpstr>Sling</vt:lpstr>
      <vt:lpstr>Sling Script Resolution</vt:lpstr>
      <vt:lpstr>URL Decomposition Exercise</vt:lpstr>
      <vt:lpstr>URL Decomposition Exercise</vt:lpstr>
      <vt:lpstr>Objectives</vt:lpstr>
      <vt:lpstr>Develping Components in CRXDE</vt:lpstr>
      <vt:lpstr>Excercise </vt:lpstr>
      <vt:lpstr>What we’re going to build</vt:lpstr>
      <vt:lpstr>Create a Project in CRXDE</vt:lpstr>
      <vt:lpstr>Create a Component in CRXDE</vt:lpstr>
      <vt:lpstr>Create Content</vt:lpstr>
      <vt:lpstr>Objectives</vt:lpstr>
      <vt:lpstr> Jumbotron</vt:lpstr>
      <vt:lpstr>What we’re building</vt:lpstr>
      <vt:lpstr>What we need to create to achieve it</vt:lpstr>
      <vt:lpstr>Start your IDEs</vt:lpstr>
      <vt:lpstr>Build and deploy</vt:lpstr>
      <vt:lpstr>Building the Jumbotron Page</vt:lpstr>
      <vt:lpstr>Splitting the Renderer</vt:lpstr>
      <vt:lpstr>Initialise the sidekick</vt:lpstr>
      <vt:lpstr>Excercise </vt:lpstr>
      <vt:lpstr> Jumbotron</vt:lpstr>
      <vt:lpstr>What we’re building</vt:lpstr>
      <vt:lpstr>Paragraph System</vt:lpstr>
      <vt:lpstr>Using the WCM API </vt:lpstr>
      <vt:lpstr>Excercise </vt:lpstr>
      <vt:lpstr>Objectives</vt:lpstr>
      <vt:lpstr>Thanks for listening!</vt:lpstr>
    </vt:vector>
  </TitlesOfParts>
  <Company>Article10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Nash</dc:creator>
  <cp:lastModifiedBy>Krzysztof Gorzynski</cp:lastModifiedBy>
  <cp:revision>236</cp:revision>
  <dcterms:created xsi:type="dcterms:W3CDTF">2016-09-21T11:18:36Z</dcterms:created>
  <dcterms:modified xsi:type="dcterms:W3CDTF">2017-02-08T13:37:32Z</dcterms:modified>
</cp:coreProperties>
</file>